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367" r:id="rId6"/>
    <p:sldId id="262" r:id="rId7"/>
    <p:sldId id="312" r:id="rId8"/>
    <p:sldId id="320" r:id="rId9"/>
    <p:sldId id="263" r:id="rId10"/>
    <p:sldId id="363" r:id="rId11"/>
    <p:sldId id="265" r:id="rId12"/>
    <p:sldId id="313" r:id="rId13"/>
    <p:sldId id="375" r:id="rId14"/>
    <p:sldId id="316" r:id="rId15"/>
    <p:sldId id="266" r:id="rId16"/>
    <p:sldId id="267" r:id="rId17"/>
    <p:sldId id="314" r:id="rId18"/>
    <p:sldId id="325" r:id="rId19"/>
    <p:sldId id="374" r:id="rId20"/>
    <p:sldId id="268" r:id="rId21"/>
    <p:sldId id="317" r:id="rId22"/>
    <p:sldId id="319" r:id="rId23"/>
    <p:sldId id="359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0000FF"/>
    <a:srgbClr val="800080"/>
    <a:srgbClr val="CC6600"/>
    <a:srgbClr val="660033"/>
    <a:srgbClr val="663300"/>
    <a:srgbClr val="006600"/>
    <a:srgbClr val="3E7B29"/>
    <a:srgbClr val="4B4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8" autoAdjust="0"/>
    <p:restoredTop sz="94660"/>
  </p:normalViewPr>
  <p:slideViewPr>
    <p:cSldViewPr>
      <p:cViewPr varScale="1">
        <p:scale>
          <a:sx n="76" d="100"/>
          <a:sy n="76" d="100"/>
        </p:scale>
        <p:origin x="5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8A22B-725E-48A2-BB97-BC685D5584D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B334806-1443-4132-9843-B035F79A3177}">
      <dgm:prSet phldrT="[Text]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9C384B88-078E-4AD5-98C6-11F430FEAE5B}" type="parTrans" cxnId="{07E01F0F-5E1D-4FFB-8895-2CD2F315B989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A0A25A45-A9C5-4D41-859B-C45A73B9E748}" type="sibTrans" cxnId="{07E01F0F-5E1D-4FFB-8895-2CD2F315B989}">
      <dgm:prSet/>
      <dgm:spPr/>
      <dgm:t>
        <a:bodyPr/>
        <a:lstStyle/>
        <a:p>
          <a:pPr rtl="1"/>
          <a:endParaRPr lang="fa-IR"/>
        </a:p>
      </dgm:t>
    </dgm:pt>
    <dgm:pt modelId="{90398BAD-B0E5-4195-BD8B-C4346215ED02}">
      <dgm:prSet phldrT="[Text]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B0C07A08-AF4A-46F7-9EF2-3FEBE682E2FA}" type="parTrans" cxnId="{2AF0A2E1-320D-4A47-A21D-5E23DC47B932}">
      <dgm:prSet/>
      <dgm:spPr/>
      <dgm:t>
        <a:bodyPr/>
        <a:lstStyle/>
        <a:p>
          <a:pPr rtl="1"/>
          <a:endParaRPr lang="fa-IR"/>
        </a:p>
      </dgm:t>
    </dgm:pt>
    <dgm:pt modelId="{C4E0E6E7-5162-4B6E-B50A-C35F1A75C5AC}" type="sibTrans" cxnId="{2AF0A2E1-320D-4A47-A21D-5E23DC47B932}">
      <dgm:prSet/>
      <dgm:spPr/>
      <dgm:t>
        <a:bodyPr/>
        <a:lstStyle/>
        <a:p>
          <a:pPr rtl="1"/>
          <a:endParaRPr lang="fa-IR"/>
        </a:p>
      </dgm:t>
    </dgm:pt>
    <dgm:pt modelId="{FD0FE558-D992-4237-9058-17582DFACABA}">
      <dgm:prSet phldrT="[Text]"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86637650-0596-4091-8405-A4FD9351A328}" type="parTrans" cxnId="{866BA1AE-ECE2-44EE-AA4C-729C3AB2EA5A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E7FBFC70-AEE4-47FC-9024-8244540466DC}" type="sibTrans" cxnId="{866BA1AE-ECE2-44EE-AA4C-729C3AB2EA5A}">
      <dgm:prSet/>
      <dgm:spPr/>
      <dgm:t>
        <a:bodyPr/>
        <a:lstStyle/>
        <a:p>
          <a:pPr rtl="1"/>
          <a:endParaRPr lang="fa-IR"/>
        </a:p>
      </dgm:t>
    </dgm:pt>
    <dgm:pt modelId="{77342696-04F1-47C7-81DF-BA26EEC16E49}">
      <dgm:prSet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73716061-8112-4E65-978E-5B84CE3F4AE9}" type="parTrans" cxnId="{EE1EE185-80A9-42EE-BA41-343F93CEC006}">
      <dgm:prSet/>
      <dgm:spPr/>
      <dgm:t>
        <a:bodyPr/>
        <a:lstStyle/>
        <a:p>
          <a:pPr rtl="1"/>
          <a:endParaRPr lang="fa-IR"/>
        </a:p>
      </dgm:t>
    </dgm:pt>
    <dgm:pt modelId="{D388C858-C9A9-43B0-BB59-2698F13F9522}" type="sibTrans" cxnId="{EE1EE185-80A9-42EE-BA41-343F93CEC006}">
      <dgm:prSet/>
      <dgm:spPr/>
      <dgm:t>
        <a:bodyPr/>
        <a:lstStyle/>
        <a:p>
          <a:pPr rtl="1"/>
          <a:endParaRPr lang="fa-IR"/>
        </a:p>
      </dgm:t>
    </dgm:pt>
    <dgm:pt modelId="{745C735F-5AC5-4403-A107-4DFE25B74E3F}">
      <dgm:prSet phldrT="[Text]" custT="1"/>
      <dgm:spPr>
        <a:solidFill>
          <a:srgbClr val="FFFF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sz="20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2662DD5-E7DE-4024-B637-D69DC4E6C134}" type="sibTrans" cxnId="{9392376C-B1A7-4FE5-BA3C-BFAC42BEA9EE}">
      <dgm:prSet/>
      <dgm:spPr/>
      <dgm:t>
        <a:bodyPr/>
        <a:lstStyle/>
        <a:p>
          <a:pPr rtl="1"/>
          <a:endParaRPr lang="fa-IR"/>
        </a:p>
      </dgm:t>
    </dgm:pt>
    <dgm:pt modelId="{0F71ED36-15AF-4B2D-B90B-4B058C106F5D}" type="parTrans" cxnId="{9392376C-B1A7-4FE5-BA3C-BFAC42BEA9EE}">
      <dgm:prSet/>
      <dgm:spPr/>
      <dgm:t>
        <a:bodyPr/>
        <a:lstStyle/>
        <a:p>
          <a:pPr rtl="1"/>
          <a:endParaRPr lang="fa-IR"/>
        </a:p>
      </dgm:t>
    </dgm:pt>
    <dgm:pt modelId="{40726F1F-E943-4424-B855-923F8A6024D8}">
      <dgm:prSet/>
      <dgm:spPr>
        <a:solidFill>
          <a:schemeClr val="accent2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E8E00654-8463-492A-9540-1FE2ABDDD8ED}" type="parTrans" cxnId="{3037435A-561A-44C0-99CA-4CEBB59641D6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00A66DAE-0889-412C-A37F-59ACCF303691}" type="sibTrans" cxnId="{3037435A-561A-44C0-99CA-4CEBB59641D6}">
      <dgm:prSet/>
      <dgm:spPr/>
      <dgm:t>
        <a:bodyPr/>
        <a:lstStyle/>
        <a:p>
          <a:pPr rtl="1"/>
          <a:endParaRPr lang="fa-IR"/>
        </a:p>
      </dgm:t>
    </dgm:pt>
    <dgm:pt modelId="{0C0A8D94-268F-475A-8B24-3C6F896617F1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A1F35370-5D64-45C0-8495-BDA1F9C7449C}" type="parTrans" cxnId="{9C728037-D85F-4884-823F-776F32E9E0D9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38A5CBF7-175A-47B7-99CA-1A49451887E4}" type="sibTrans" cxnId="{9C728037-D85F-4884-823F-776F32E9E0D9}">
      <dgm:prSet/>
      <dgm:spPr/>
      <dgm:t>
        <a:bodyPr/>
        <a:lstStyle/>
        <a:p>
          <a:pPr rtl="1"/>
          <a:endParaRPr lang="fa-IR"/>
        </a:p>
      </dgm:t>
    </dgm:pt>
    <dgm:pt modelId="{0F4DBA12-6912-481F-A962-A914FD7F832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595B967A-D1A4-4F19-B3BE-B2274740589A}" type="parTrans" cxnId="{70F7A1BE-26D0-40FE-8FFD-9FEA3CF461EA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B737BC49-1987-45F0-9550-7C55B51F9402}" type="sibTrans" cxnId="{70F7A1BE-26D0-40FE-8FFD-9FEA3CF461EA}">
      <dgm:prSet/>
      <dgm:spPr/>
      <dgm:t>
        <a:bodyPr/>
        <a:lstStyle/>
        <a:p>
          <a:pPr rtl="1"/>
          <a:endParaRPr lang="fa-IR"/>
        </a:p>
      </dgm:t>
    </dgm:pt>
    <dgm:pt modelId="{F2BEAA8D-95EA-404B-BEBB-9BC821C9A65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6CA7FB2E-C38C-4FAF-8F5A-5404344ACD5C}" type="parTrans" cxnId="{56ED68AC-0CC1-4911-AFF5-104E49799B92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FC15F840-0AC7-4639-91ED-D2F6659BCA06}" type="sibTrans" cxnId="{56ED68AC-0CC1-4911-AFF5-104E49799B92}">
      <dgm:prSet/>
      <dgm:spPr/>
      <dgm:t>
        <a:bodyPr/>
        <a:lstStyle/>
        <a:p>
          <a:pPr rtl="1"/>
          <a:endParaRPr lang="fa-IR"/>
        </a:p>
      </dgm:t>
    </dgm:pt>
    <dgm:pt modelId="{702A4D8C-3EB6-48C4-966C-F4997339813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AD24B84E-0DE4-4472-B75B-66C7F9DCF57A}" type="parTrans" cxnId="{B2B3F81A-C7E2-4F4E-B0BC-75230150CC9F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FF980B3A-276A-451F-968A-9E0FC9ACE672}" type="sibTrans" cxnId="{B2B3F81A-C7E2-4F4E-B0BC-75230150CC9F}">
      <dgm:prSet/>
      <dgm:spPr/>
      <dgm:t>
        <a:bodyPr/>
        <a:lstStyle/>
        <a:p>
          <a:pPr rtl="1"/>
          <a:endParaRPr lang="fa-IR"/>
        </a:p>
      </dgm:t>
    </dgm:pt>
    <dgm:pt modelId="{BC452882-8A93-4067-B636-6C514B438C9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D60B6B2A-8170-4712-A30A-14AD065F962E}" type="parTrans" cxnId="{33163D49-A7AA-467A-904B-2526F772D279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09066DC6-8B17-49BB-813E-2953ABD3C0ED}" type="sibTrans" cxnId="{33163D49-A7AA-467A-904B-2526F772D279}">
      <dgm:prSet/>
      <dgm:spPr/>
      <dgm:t>
        <a:bodyPr/>
        <a:lstStyle/>
        <a:p>
          <a:pPr rtl="1"/>
          <a:endParaRPr lang="fa-IR"/>
        </a:p>
      </dgm:t>
    </dgm:pt>
    <dgm:pt modelId="{5C3BD0C3-3D42-420D-A43C-BC6F69C5ADF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endParaRPr lang="fa-IR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C129823C-6F86-44C5-AECD-6CE33C89E5A2}" type="parTrans" cxnId="{2C904ADA-D9AF-4ED6-86F5-AE810D46F8E6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/>
        </a:p>
      </dgm:t>
    </dgm:pt>
    <dgm:pt modelId="{784A1C96-78D0-4FA4-A166-5B99436A9D2C}" type="sibTrans" cxnId="{2C904ADA-D9AF-4ED6-86F5-AE810D46F8E6}">
      <dgm:prSet/>
      <dgm:spPr/>
      <dgm:t>
        <a:bodyPr/>
        <a:lstStyle/>
        <a:p>
          <a:pPr rtl="1"/>
          <a:endParaRPr lang="fa-IR"/>
        </a:p>
      </dgm:t>
    </dgm:pt>
    <dgm:pt modelId="{AAA6256A-759B-4073-A120-9A5C2C3EE898}" type="pres">
      <dgm:prSet presAssocID="{E618A22B-725E-48A2-BB97-BC685D5584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1D947E6B-3609-4907-9A05-C13AD9BB70BF}" type="pres">
      <dgm:prSet presAssocID="{745C735F-5AC5-4403-A107-4DFE25B74E3F}" presName="hierRoot1" presStyleCnt="0">
        <dgm:presLayoutVars>
          <dgm:hierBranch val="init"/>
        </dgm:presLayoutVars>
      </dgm:prSet>
      <dgm:spPr/>
    </dgm:pt>
    <dgm:pt modelId="{95441A29-C81E-4A73-9559-797C1AE594FB}" type="pres">
      <dgm:prSet presAssocID="{745C735F-5AC5-4403-A107-4DFE25B74E3F}" presName="rootComposite1" presStyleCnt="0"/>
      <dgm:spPr/>
    </dgm:pt>
    <dgm:pt modelId="{0E359042-5341-497C-89DC-E099B69372C8}" type="pres">
      <dgm:prSet presAssocID="{745C735F-5AC5-4403-A107-4DFE25B74E3F}" presName="rootText1" presStyleLbl="node0" presStyleIdx="0" presStyleCnt="1" custScaleX="337076" custLinFactY="-87986" custLinFactNeighborX="4612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C03A49-349B-4DF0-BAA3-1ADD56A1BE43}" type="pres">
      <dgm:prSet presAssocID="{745C735F-5AC5-4403-A107-4DFE25B74E3F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C02E68DB-1530-4D91-802C-E228A50FDAF7}" type="pres">
      <dgm:prSet presAssocID="{745C735F-5AC5-4403-A107-4DFE25B74E3F}" presName="hierChild2" presStyleCnt="0"/>
      <dgm:spPr/>
    </dgm:pt>
    <dgm:pt modelId="{384AC67F-E4B9-4427-9B7C-527DED98431E}" type="pres">
      <dgm:prSet presAssocID="{9C384B88-078E-4AD5-98C6-11F430FEAE5B}" presName="Name37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5D09CD00-AC7C-496D-A61A-527BE82AF12F}" type="pres">
      <dgm:prSet presAssocID="{0B334806-1443-4132-9843-B035F79A3177}" presName="hierRoot2" presStyleCnt="0">
        <dgm:presLayoutVars>
          <dgm:hierBranch val="init"/>
        </dgm:presLayoutVars>
      </dgm:prSet>
      <dgm:spPr/>
    </dgm:pt>
    <dgm:pt modelId="{39A95D8B-4743-4CCE-A877-E022240F30A6}" type="pres">
      <dgm:prSet presAssocID="{0B334806-1443-4132-9843-B035F79A3177}" presName="rootComposite" presStyleCnt="0"/>
      <dgm:spPr/>
    </dgm:pt>
    <dgm:pt modelId="{0D519BB2-6CA9-44B6-A4EB-463BFB5C3DA7}" type="pres">
      <dgm:prSet presAssocID="{0B334806-1443-4132-9843-B035F79A317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C5EBD37-2689-453F-9C47-C907A3D42D51}" type="pres">
      <dgm:prSet presAssocID="{0B334806-1443-4132-9843-B035F79A3177}" presName="rootConnector" presStyleLbl="node2" presStyleIdx="0" presStyleCnt="5"/>
      <dgm:spPr/>
      <dgm:t>
        <a:bodyPr/>
        <a:lstStyle/>
        <a:p>
          <a:pPr rtl="1"/>
          <a:endParaRPr lang="fa-IR"/>
        </a:p>
      </dgm:t>
    </dgm:pt>
    <dgm:pt modelId="{43FBF7C0-DDB0-42B6-ACC2-49E95945686A}" type="pres">
      <dgm:prSet presAssocID="{0B334806-1443-4132-9843-B035F79A3177}" presName="hierChild4" presStyleCnt="0"/>
      <dgm:spPr/>
    </dgm:pt>
    <dgm:pt modelId="{5BD2359E-3290-43EA-BB13-0BB6D8D97338}" type="pres">
      <dgm:prSet presAssocID="{C129823C-6F86-44C5-AECD-6CE33C89E5A2}" presName="Name37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60F20E8F-C504-45A4-A21C-87737DF0693F}" type="pres">
      <dgm:prSet presAssocID="{5C3BD0C3-3D42-420D-A43C-BC6F69C5ADF0}" presName="hierRoot2" presStyleCnt="0">
        <dgm:presLayoutVars>
          <dgm:hierBranch val="init"/>
        </dgm:presLayoutVars>
      </dgm:prSet>
      <dgm:spPr/>
    </dgm:pt>
    <dgm:pt modelId="{5E7A7502-6284-45C8-8714-4661305EF7E8}" type="pres">
      <dgm:prSet presAssocID="{5C3BD0C3-3D42-420D-A43C-BC6F69C5ADF0}" presName="rootComposite" presStyleCnt="0"/>
      <dgm:spPr/>
    </dgm:pt>
    <dgm:pt modelId="{992559A1-1EEB-4370-A726-17B32467359A}" type="pres">
      <dgm:prSet presAssocID="{5C3BD0C3-3D42-420D-A43C-BC6F69C5ADF0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E5D211-3C7C-44DA-8E7B-9046612C97F4}" type="pres">
      <dgm:prSet presAssocID="{5C3BD0C3-3D42-420D-A43C-BC6F69C5ADF0}" presName="rootConnector" presStyleLbl="node3" presStyleIdx="0" presStyleCnt="6"/>
      <dgm:spPr/>
      <dgm:t>
        <a:bodyPr/>
        <a:lstStyle/>
        <a:p>
          <a:pPr rtl="1"/>
          <a:endParaRPr lang="fa-IR"/>
        </a:p>
      </dgm:t>
    </dgm:pt>
    <dgm:pt modelId="{91F7D211-65F1-4E13-9A46-D13AB3795A88}" type="pres">
      <dgm:prSet presAssocID="{5C3BD0C3-3D42-420D-A43C-BC6F69C5ADF0}" presName="hierChild4" presStyleCnt="0"/>
      <dgm:spPr/>
    </dgm:pt>
    <dgm:pt modelId="{743F7CD3-E3D9-4A92-B000-917A741D0E0E}" type="pres">
      <dgm:prSet presAssocID="{5C3BD0C3-3D42-420D-A43C-BC6F69C5ADF0}" presName="hierChild5" presStyleCnt="0"/>
      <dgm:spPr/>
    </dgm:pt>
    <dgm:pt modelId="{05A5452F-447D-4A8B-B8E1-38276EECB7E8}" type="pres">
      <dgm:prSet presAssocID="{0B334806-1443-4132-9843-B035F79A3177}" presName="hierChild5" presStyleCnt="0"/>
      <dgm:spPr/>
    </dgm:pt>
    <dgm:pt modelId="{529B4A57-F6CA-4332-B660-E5FB7A2EEC81}" type="pres">
      <dgm:prSet presAssocID="{73716061-8112-4E65-978E-5B84CE3F4AE9}" presName="Name37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BBFAC79C-8623-4A57-91C2-8134171EB621}" type="pres">
      <dgm:prSet presAssocID="{77342696-04F1-47C7-81DF-BA26EEC16E49}" presName="hierRoot2" presStyleCnt="0">
        <dgm:presLayoutVars>
          <dgm:hierBranch val="init"/>
        </dgm:presLayoutVars>
      </dgm:prSet>
      <dgm:spPr/>
    </dgm:pt>
    <dgm:pt modelId="{8397B197-CF0D-4EEF-80DE-6FF492AD4534}" type="pres">
      <dgm:prSet presAssocID="{77342696-04F1-47C7-81DF-BA26EEC16E49}" presName="rootComposite" presStyleCnt="0"/>
      <dgm:spPr/>
    </dgm:pt>
    <dgm:pt modelId="{12949BC4-9AE7-4099-B053-26F9D9AED33D}" type="pres">
      <dgm:prSet presAssocID="{77342696-04F1-47C7-81DF-BA26EEC16E49}" presName="rootText" presStyleLbl="node2" presStyleIdx="1" presStyleCnt="5" custScaleX="1240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E0FA52C-E216-4559-A63D-0081D7AF98B9}" type="pres">
      <dgm:prSet presAssocID="{77342696-04F1-47C7-81DF-BA26EEC16E49}" presName="rootConnector" presStyleLbl="node2" presStyleIdx="1" presStyleCnt="5"/>
      <dgm:spPr/>
      <dgm:t>
        <a:bodyPr/>
        <a:lstStyle/>
        <a:p>
          <a:pPr rtl="1"/>
          <a:endParaRPr lang="fa-IR"/>
        </a:p>
      </dgm:t>
    </dgm:pt>
    <dgm:pt modelId="{EE8728E3-C79B-4632-B9FA-D2B9203653C9}" type="pres">
      <dgm:prSet presAssocID="{77342696-04F1-47C7-81DF-BA26EEC16E49}" presName="hierChild4" presStyleCnt="0"/>
      <dgm:spPr/>
    </dgm:pt>
    <dgm:pt modelId="{7F834BAD-8D0C-4A80-97FC-8B91E2CE987E}" type="pres">
      <dgm:prSet presAssocID="{D60B6B2A-8170-4712-A30A-14AD065F962E}" presName="Name37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5EBF8AE3-EDE0-4493-9B8F-765CE439959F}" type="pres">
      <dgm:prSet presAssocID="{BC452882-8A93-4067-B636-6C514B438C94}" presName="hierRoot2" presStyleCnt="0">
        <dgm:presLayoutVars>
          <dgm:hierBranch val="init"/>
        </dgm:presLayoutVars>
      </dgm:prSet>
      <dgm:spPr/>
    </dgm:pt>
    <dgm:pt modelId="{6BFE1AB0-2783-4AE8-8DA8-8F58DB33CF71}" type="pres">
      <dgm:prSet presAssocID="{BC452882-8A93-4067-B636-6C514B438C94}" presName="rootComposite" presStyleCnt="0"/>
      <dgm:spPr/>
    </dgm:pt>
    <dgm:pt modelId="{8FE821E6-6433-48C0-BF21-A9D0B945DEC3}" type="pres">
      <dgm:prSet presAssocID="{BC452882-8A93-4067-B636-6C514B438C94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9EEA21F-4CFD-4374-A6D4-1729A1C7509F}" type="pres">
      <dgm:prSet presAssocID="{BC452882-8A93-4067-B636-6C514B438C94}" presName="rootConnector" presStyleLbl="node3" presStyleIdx="1" presStyleCnt="6"/>
      <dgm:spPr/>
      <dgm:t>
        <a:bodyPr/>
        <a:lstStyle/>
        <a:p>
          <a:pPr rtl="1"/>
          <a:endParaRPr lang="fa-IR"/>
        </a:p>
      </dgm:t>
    </dgm:pt>
    <dgm:pt modelId="{087219C1-7CD1-4B25-8CFE-1050F027162E}" type="pres">
      <dgm:prSet presAssocID="{BC452882-8A93-4067-B636-6C514B438C94}" presName="hierChild4" presStyleCnt="0"/>
      <dgm:spPr/>
    </dgm:pt>
    <dgm:pt modelId="{3C6183C0-7A48-41E7-AC88-1AD65906E100}" type="pres">
      <dgm:prSet presAssocID="{BC452882-8A93-4067-B636-6C514B438C94}" presName="hierChild5" presStyleCnt="0"/>
      <dgm:spPr/>
    </dgm:pt>
    <dgm:pt modelId="{54F32944-9448-4A06-8F15-0A1F53A89BA0}" type="pres">
      <dgm:prSet presAssocID="{77342696-04F1-47C7-81DF-BA26EEC16E49}" presName="hierChild5" presStyleCnt="0"/>
      <dgm:spPr/>
    </dgm:pt>
    <dgm:pt modelId="{DA0F91B3-8B4F-4A87-9D96-0F8B4DB4B2C5}" type="pres">
      <dgm:prSet presAssocID="{B0C07A08-AF4A-46F7-9EF2-3FEBE682E2FA}" presName="Name37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0BC66152-9EA4-432D-8E91-C2C6EBF2A765}" type="pres">
      <dgm:prSet presAssocID="{90398BAD-B0E5-4195-BD8B-C4346215ED02}" presName="hierRoot2" presStyleCnt="0">
        <dgm:presLayoutVars>
          <dgm:hierBranch val="init"/>
        </dgm:presLayoutVars>
      </dgm:prSet>
      <dgm:spPr/>
    </dgm:pt>
    <dgm:pt modelId="{5C7EEE1A-383A-4469-9E3C-5979FDA31E9D}" type="pres">
      <dgm:prSet presAssocID="{90398BAD-B0E5-4195-BD8B-C4346215ED02}" presName="rootComposite" presStyleCnt="0"/>
      <dgm:spPr/>
    </dgm:pt>
    <dgm:pt modelId="{A22E8A92-9817-430B-B243-B44417AB430B}" type="pres">
      <dgm:prSet presAssocID="{90398BAD-B0E5-4195-BD8B-C4346215ED0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1409D4-2290-4915-9767-29FFB2015AF6}" type="pres">
      <dgm:prSet presAssocID="{90398BAD-B0E5-4195-BD8B-C4346215ED02}" presName="rootConnector" presStyleLbl="node2" presStyleIdx="2" presStyleCnt="5"/>
      <dgm:spPr/>
      <dgm:t>
        <a:bodyPr/>
        <a:lstStyle/>
        <a:p>
          <a:pPr rtl="1"/>
          <a:endParaRPr lang="fa-IR"/>
        </a:p>
      </dgm:t>
    </dgm:pt>
    <dgm:pt modelId="{F938C01D-AD5E-4A02-9C74-1D5077D45F3F}" type="pres">
      <dgm:prSet presAssocID="{90398BAD-B0E5-4195-BD8B-C4346215ED02}" presName="hierChild4" presStyleCnt="0"/>
      <dgm:spPr/>
    </dgm:pt>
    <dgm:pt modelId="{2C535D65-4EBD-4345-AF0A-ADAB62AABC2C}" type="pres">
      <dgm:prSet presAssocID="{AD24B84E-0DE4-4472-B75B-66C7F9DCF57A}" presName="Name37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DA0C0333-AEB7-455B-8D5E-62464AF5D641}" type="pres">
      <dgm:prSet presAssocID="{702A4D8C-3EB6-48C4-966C-F49973398139}" presName="hierRoot2" presStyleCnt="0">
        <dgm:presLayoutVars>
          <dgm:hierBranch val="init"/>
        </dgm:presLayoutVars>
      </dgm:prSet>
      <dgm:spPr/>
    </dgm:pt>
    <dgm:pt modelId="{6344B033-BE24-4360-A529-251E1F6C4AE6}" type="pres">
      <dgm:prSet presAssocID="{702A4D8C-3EB6-48C4-966C-F49973398139}" presName="rootComposite" presStyleCnt="0"/>
      <dgm:spPr/>
    </dgm:pt>
    <dgm:pt modelId="{3BB0CECD-46ED-4CBC-88C2-54CFCCE0E8BE}" type="pres">
      <dgm:prSet presAssocID="{702A4D8C-3EB6-48C4-966C-F49973398139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B094B55-AA40-4088-9785-1D5D08A36FCE}" type="pres">
      <dgm:prSet presAssocID="{702A4D8C-3EB6-48C4-966C-F49973398139}" presName="rootConnector" presStyleLbl="node3" presStyleIdx="2" presStyleCnt="6"/>
      <dgm:spPr/>
      <dgm:t>
        <a:bodyPr/>
        <a:lstStyle/>
        <a:p>
          <a:pPr rtl="1"/>
          <a:endParaRPr lang="fa-IR"/>
        </a:p>
      </dgm:t>
    </dgm:pt>
    <dgm:pt modelId="{F0CAED63-B301-432E-AE61-0D74D74AD77E}" type="pres">
      <dgm:prSet presAssocID="{702A4D8C-3EB6-48C4-966C-F49973398139}" presName="hierChild4" presStyleCnt="0"/>
      <dgm:spPr/>
    </dgm:pt>
    <dgm:pt modelId="{B9CF1763-559D-486E-8A48-356986FE4BE6}" type="pres">
      <dgm:prSet presAssocID="{702A4D8C-3EB6-48C4-966C-F49973398139}" presName="hierChild5" presStyleCnt="0"/>
      <dgm:spPr/>
    </dgm:pt>
    <dgm:pt modelId="{EC9CE86A-BE58-4ACE-B3A4-DB2123799CD6}" type="pres">
      <dgm:prSet presAssocID="{90398BAD-B0E5-4195-BD8B-C4346215ED02}" presName="hierChild5" presStyleCnt="0"/>
      <dgm:spPr/>
    </dgm:pt>
    <dgm:pt modelId="{22816FE9-0744-48DA-AA74-5FEF75328C14}" type="pres">
      <dgm:prSet presAssocID="{86637650-0596-4091-8405-A4FD9351A328}" presName="Name37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C36830B6-26C7-4945-9F87-5780FD3FDAD6}" type="pres">
      <dgm:prSet presAssocID="{FD0FE558-D992-4237-9058-17582DFACABA}" presName="hierRoot2" presStyleCnt="0">
        <dgm:presLayoutVars>
          <dgm:hierBranch val="init"/>
        </dgm:presLayoutVars>
      </dgm:prSet>
      <dgm:spPr/>
    </dgm:pt>
    <dgm:pt modelId="{3205D7B5-DDD9-421D-BCEC-FCABCA3CF291}" type="pres">
      <dgm:prSet presAssocID="{FD0FE558-D992-4237-9058-17582DFACABA}" presName="rootComposite" presStyleCnt="0"/>
      <dgm:spPr/>
    </dgm:pt>
    <dgm:pt modelId="{B189A221-4575-491D-86F9-DC594F2B9468}" type="pres">
      <dgm:prSet presAssocID="{FD0FE558-D992-4237-9058-17582DFACAB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FBA7D47-593C-460D-A64C-F825CF00AEEB}" type="pres">
      <dgm:prSet presAssocID="{FD0FE558-D992-4237-9058-17582DFACABA}" presName="rootConnector" presStyleLbl="node2" presStyleIdx="3" presStyleCnt="5"/>
      <dgm:spPr/>
      <dgm:t>
        <a:bodyPr/>
        <a:lstStyle/>
        <a:p>
          <a:pPr rtl="1"/>
          <a:endParaRPr lang="fa-IR"/>
        </a:p>
      </dgm:t>
    </dgm:pt>
    <dgm:pt modelId="{6D321118-42AE-44CB-B7E1-B01C72530A62}" type="pres">
      <dgm:prSet presAssocID="{FD0FE558-D992-4237-9058-17582DFACABA}" presName="hierChild4" presStyleCnt="0"/>
      <dgm:spPr/>
    </dgm:pt>
    <dgm:pt modelId="{F7903582-8C6E-44EC-9233-15AE275C9E50}" type="pres">
      <dgm:prSet presAssocID="{6CA7FB2E-C38C-4FAF-8F5A-5404344ACD5C}" presName="Name37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4C9B4441-61B7-4D41-A45B-898413E81D66}" type="pres">
      <dgm:prSet presAssocID="{F2BEAA8D-95EA-404B-BEBB-9BC821C9A65F}" presName="hierRoot2" presStyleCnt="0">
        <dgm:presLayoutVars>
          <dgm:hierBranch val="init"/>
        </dgm:presLayoutVars>
      </dgm:prSet>
      <dgm:spPr/>
    </dgm:pt>
    <dgm:pt modelId="{6CF86ABA-4DB7-4FD1-9763-F400C6C546A2}" type="pres">
      <dgm:prSet presAssocID="{F2BEAA8D-95EA-404B-BEBB-9BC821C9A65F}" presName="rootComposite" presStyleCnt="0"/>
      <dgm:spPr/>
    </dgm:pt>
    <dgm:pt modelId="{32A9345D-A8A0-4A7F-B54E-972459DB6E61}" type="pres">
      <dgm:prSet presAssocID="{F2BEAA8D-95EA-404B-BEBB-9BC821C9A65F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AE9C99B-0778-4C5A-A4A4-A947FEE90856}" type="pres">
      <dgm:prSet presAssocID="{F2BEAA8D-95EA-404B-BEBB-9BC821C9A65F}" presName="rootConnector" presStyleLbl="node3" presStyleIdx="3" presStyleCnt="6"/>
      <dgm:spPr/>
      <dgm:t>
        <a:bodyPr/>
        <a:lstStyle/>
        <a:p>
          <a:pPr rtl="1"/>
          <a:endParaRPr lang="fa-IR"/>
        </a:p>
      </dgm:t>
    </dgm:pt>
    <dgm:pt modelId="{0037C67E-3191-4D68-8725-F3332EAF7D49}" type="pres">
      <dgm:prSet presAssocID="{F2BEAA8D-95EA-404B-BEBB-9BC821C9A65F}" presName="hierChild4" presStyleCnt="0"/>
      <dgm:spPr/>
    </dgm:pt>
    <dgm:pt modelId="{B165A65F-560A-442A-974D-A1D0F40D583D}" type="pres">
      <dgm:prSet presAssocID="{F2BEAA8D-95EA-404B-BEBB-9BC821C9A65F}" presName="hierChild5" presStyleCnt="0"/>
      <dgm:spPr/>
    </dgm:pt>
    <dgm:pt modelId="{8CF2B0D6-4C37-4A84-A79F-2E5DD2CF6CE3}" type="pres">
      <dgm:prSet presAssocID="{FD0FE558-D992-4237-9058-17582DFACABA}" presName="hierChild5" presStyleCnt="0"/>
      <dgm:spPr/>
    </dgm:pt>
    <dgm:pt modelId="{83D1395C-EC58-4EF9-87F5-6EE6F9144C67}" type="pres">
      <dgm:prSet presAssocID="{E8E00654-8463-492A-9540-1FE2ABDDD8ED}" presName="Name37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BE316309-6057-4B6B-B071-85039E99EA6E}" type="pres">
      <dgm:prSet presAssocID="{40726F1F-E943-4424-B855-923F8A6024D8}" presName="hierRoot2" presStyleCnt="0">
        <dgm:presLayoutVars>
          <dgm:hierBranch val="init"/>
        </dgm:presLayoutVars>
      </dgm:prSet>
      <dgm:spPr/>
    </dgm:pt>
    <dgm:pt modelId="{3B2BFDCE-8D25-4354-AF48-1DC1560262A5}" type="pres">
      <dgm:prSet presAssocID="{40726F1F-E943-4424-B855-923F8A6024D8}" presName="rootComposite" presStyleCnt="0"/>
      <dgm:spPr/>
    </dgm:pt>
    <dgm:pt modelId="{B03922D5-DEF5-4F30-A45E-1AB26415BD81}" type="pres">
      <dgm:prSet presAssocID="{40726F1F-E943-4424-B855-923F8A6024D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48738D-B25F-4AFA-B884-F2690E09705B}" type="pres">
      <dgm:prSet presAssocID="{40726F1F-E943-4424-B855-923F8A6024D8}" presName="rootConnector" presStyleLbl="node2" presStyleIdx="4" presStyleCnt="5"/>
      <dgm:spPr/>
      <dgm:t>
        <a:bodyPr/>
        <a:lstStyle/>
        <a:p>
          <a:pPr rtl="1"/>
          <a:endParaRPr lang="fa-IR"/>
        </a:p>
      </dgm:t>
    </dgm:pt>
    <dgm:pt modelId="{332710CA-3273-46E2-80C9-8F1CDC6E1FA0}" type="pres">
      <dgm:prSet presAssocID="{40726F1F-E943-4424-B855-923F8A6024D8}" presName="hierChild4" presStyleCnt="0"/>
      <dgm:spPr/>
    </dgm:pt>
    <dgm:pt modelId="{EACBD5AA-4AA4-4CD1-838C-16D12597F71B}" type="pres">
      <dgm:prSet presAssocID="{A1F35370-5D64-45C0-8495-BDA1F9C7449C}" presName="Name37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67BD844F-4708-4399-B185-5B691744FF78}" type="pres">
      <dgm:prSet presAssocID="{0C0A8D94-268F-475A-8B24-3C6F896617F1}" presName="hierRoot2" presStyleCnt="0">
        <dgm:presLayoutVars>
          <dgm:hierBranch val="init"/>
        </dgm:presLayoutVars>
      </dgm:prSet>
      <dgm:spPr/>
    </dgm:pt>
    <dgm:pt modelId="{46E9617B-6A7C-4C08-9DE0-1A0410DA6327}" type="pres">
      <dgm:prSet presAssocID="{0C0A8D94-268F-475A-8B24-3C6F896617F1}" presName="rootComposite" presStyleCnt="0"/>
      <dgm:spPr/>
    </dgm:pt>
    <dgm:pt modelId="{1236AE45-E5E2-4A8A-A87A-E1D0AE589DD1}" type="pres">
      <dgm:prSet presAssocID="{0C0A8D94-268F-475A-8B24-3C6F896617F1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6FFC0AC-9217-413E-82BD-5EB575667B72}" type="pres">
      <dgm:prSet presAssocID="{0C0A8D94-268F-475A-8B24-3C6F896617F1}" presName="rootConnector" presStyleLbl="node3" presStyleIdx="4" presStyleCnt="6"/>
      <dgm:spPr/>
      <dgm:t>
        <a:bodyPr/>
        <a:lstStyle/>
        <a:p>
          <a:pPr rtl="1"/>
          <a:endParaRPr lang="fa-IR"/>
        </a:p>
      </dgm:t>
    </dgm:pt>
    <dgm:pt modelId="{DEABD1ED-B4B9-49E9-BCE9-F54DA4C4C752}" type="pres">
      <dgm:prSet presAssocID="{0C0A8D94-268F-475A-8B24-3C6F896617F1}" presName="hierChild4" presStyleCnt="0"/>
      <dgm:spPr/>
    </dgm:pt>
    <dgm:pt modelId="{170ABE56-7152-44C9-BD39-11EB24296198}" type="pres">
      <dgm:prSet presAssocID="{0C0A8D94-268F-475A-8B24-3C6F896617F1}" presName="hierChild5" presStyleCnt="0"/>
      <dgm:spPr/>
    </dgm:pt>
    <dgm:pt modelId="{6437BA22-61C9-476A-AE55-3C950E159A64}" type="pres">
      <dgm:prSet presAssocID="{595B967A-D1A4-4F19-B3BE-B2274740589A}" presName="Name37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9C2C75AC-CD60-4F4E-8ADC-3F3AF00CE1DD}" type="pres">
      <dgm:prSet presAssocID="{0F4DBA12-6912-481F-A962-A914FD7F832A}" presName="hierRoot2" presStyleCnt="0">
        <dgm:presLayoutVars>
          <dgm:hierBranch val="init"/>
        </dgm:presLayoutVars>
      </dgm:prSet>
      <dgm:spPr/>
    </dgm:pt>
    <dgm:pt modelId="{D3205660-69D6-42B0-9715-74FB84A6398F}" type="pres">
      <dgm:prSet presAssocID="{0F4DBA12-6912-481F-A962-A914FD7F832A}" presName="rootComposite" presStyleCnt="0"/>
      <dgm:spPr/>
    </dgm:pt>
    <dgm:pt modelId="{31D47095-E9D1-45E0-8C26-3F4C88FCB1B8}" type="pres">
      <dgm:prSet presAssocID="{0F4DBA12-6912-481F-A962-A914FD7F832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D70A607-0304-42A6-BF90-64503A44D02E}" type="pres">
      <dgm:prSet presAssocID="{0F4DBA12-6912-481F-A962-A914FD7F832A}" presName="rootConnector" presStyleLbl="node3" presStyleIdx="5" presStyleCnt="6"/>
      <dgm:spPr/>
      <dgm:t>
        <a:bodyPr/>
        <a:lstStyle/>
        <a:p>
          <a:pPr rtl="1"/>
          <a:endParaRPr lang="fa-IR"/>
        </a:p>
      </dgm:t>
    </dgm:pt>
    <dgm:pt modelId="{DC09FD39-ED19-4B32-BC5C-624027870599}" type="pres">
      <dgm:prSet presAssocID="{0F4DBA12-6912-481F-A962-A914FD7F832A}" presName="hierChild4" presStyleCnt="0"/>
      <dgm:spPr/>
    </dgm:pt>
    <dgm:pt modelId="{1247E290-F209-42C0-BE35-11A1A22A9D0C}" type="pres">
      <dgm:prSet presAssocID="{0F4DBA12-6912-481F-A962-A914FD7F832A}" presName="hierChild5" presStyleCnt="0"/>
      <dgm:spPr/>
    </dgm:pt>
    <dgm:pt modelId="{A162A0C9-A473-43AA-8F21-DF10A8A48CC2}" type="pres">
      <dgm:prSet presAssocID="{40726F1F-E943-4424-B855-923F8A6024D8}" presName="hierChild5" presStyleCnt="0"/>
      <dgm:spPr/>
    </dgm:pt>
    <dgm:pt modelId="{97E94AB6-C105-403B-90D7-FC1B2B2E8E94}" type="pres">
      <dgm:prSet presAssocID="{745C735F-5AC5-4403-A107-4DFE25B74E3F}" presName="hierChild3" presStyleCnt="0"/>
      <dgm:spPr/>
    </dgm:pt>
  </dgm:ptLst>
  <dgm:cxnLst>
    <dgm:cxn modelId="{2C904ADA-D9AF-4ED6-86F5-AE810D46F8E6}" srcId="{0B334806-1443-4132-9843-B035F79A3177}" destId="{5C3BD0C3-3D42-420D-A43C-BC6F69C5ADF0}" srcOrd="0" destOrd="0" parTransId="{C129823C-6F86-44C5-AECD-6CE33C89E5A2}" sibTransId="{784A1C96-78D0-4FA4-A166-5B99436A9D2C}"/>
    <dgm:cxn modelId="{78069BBE-9802-4690-AEA3-9535A29F8276}" type="presOf" srcId="{0F4DBA12-6912-481F-A962-A914FD7F832A}" destId="{0D70A607-0304-42A6-BF90-64503A44D02E}" srcOrd="1" destOrd="0" presId="urn:microsoft.com/office/officeart/2005/8/layout/orgChart1"/>
    <dgm:cxn modelId="{23765308-73AD-4BC3-A783-76F0F0216E64}" type="presOf" srcId="{0C0A8D94-268F-475A-8B24-3C6F896617F1}" destId="{36FFC0AC-9217-413E-82BD-5EB575667B72}" srcOrd="1" destOrd="0" presId="urn:microsoft.com/office/officeart/2005/8/layout/orgChart1"/>
    <dgm:cxn modelId="{5C4CC6D0-467B-4ED1-B052-DA51B665B1A3}" type="presOf" srcId="{FD0FE558-D992-4237-9058-17582DFACABA}" destId="{B189A221-4575-491D-86F9-DC594F2B9468}" srcOrd="0" destOrd="0" presId="urn:microsoft.com/office/officeart/2005/8/layout/orgChart1"/>
    <dgm:cxn modelId="{B396DE6D-E15D-4583-9006-EF0C1944CA5D}" type="presOf" srcId="{0C0A8D94-268F-475A-8B24-3C6F896617F1}" destId="{1236AE45-E5E2-4A8A-A87A-E1D0AE589DD1}" srcOrd="0" destOrd="0" presId="urn:microsoft.com/office/officeart/2005/8/layout/orgChart1"/>
    <dgm:cxn modelId="{1EF71BBF-6844-4F5F-B53D-2A272FCD4DD1}" type="presOf" srcId="{5C3BD0C3-3D42-420D-A43C-BC6F69C5ADF0}" destId="{63E5D211-3C7C-44DA-8E7B-9046612C97F4}" srcOrd="1" destOrd="0" presId="urn:microsoft.com/office/officeart/2005/8/layout/orgChart1"/>
    <dgm:cxn modelId="{58337141-B196-48AB-8C4C-CC3BC09BA4C3}" type="presOf" srcId="{77342696-04F1-47C7-81DF-BA26EEC16E49}" destId="{4E0FA52C-E216-4559-A63D-0081D7AF98B9}" srcOrd="1" destOrd="0" presId="urn:microsoft.com/office/officeart/2005/8/layout/orgChart1"/>
    <dgm:cxn modelId="{33163D49-A7AA-467A-904B-2526F772D279}" srcId="{77342696-04F1-47C7-81DF-BA26EEC16E49}" destId="{BC452882-8A93-4067-B636-6C514B438C94}" srcOrd="0" destOrd="0" parTransId="{D60B6B2A-8170-4712-A30A-14AD065F962E}" sibTransId="{09066DC6-8B17-49BB-813E-2953ABD3C0ED}"/>
    <dgm:cxn modelId="{D88F5EE0-5437-4A0D-AFFC-FA7FB1464D74}" type="presOf" srcId="{77342696-04F1-47C7-81DF-BA26EEC16E49}" destId="{12949BC4-9AE7-4099-B053-26F9D9AED33D}" srcOrd="0" destOrd="0" presId="urn:microsoft.com/office/officeart/2005/8/layout/orgChart1"/>
    <dgm:cxn modelId="{56ED68AC-0CC1-4911-AFF5-104E49799B92}" srcId="{FD0FE558-D992-4237-9058-17582DFACABA}" destId="{F2BEAA8D-95EA-404B-BEBB-9BC821C9A65F}" srcOrd="0" destOrd="0" parTransId="{6CA7FB2E-C38C-4FAF-8F5A-5404344ACD5C}" sibTransId="{FC15F840-0AC7-4639-91ED-D2F6659BCA06}"/>
    <dgm:cxn modelId="{963E0821-139C-4959-9BCA-6C48CB2102EC}" type="presOf" srcId="{B0C07A08-AF4A-46F7-9EF2-3FEBE682E2FA}" destId="{DA0F91B3-8B4F-4A87-9D96-0F8B4DB4B2C5}" srcOrd="0" destOrd="0" presId="urn:microsoft.com/office/officeart/2005/8/layout/orgChart1"/>
    <dgm:cxn modelId="{484A8D09-FAF8-42C2-9A0C-D0FFCE05D01B}" type="presOf" srcId="{E618A22B-725E-48A2-BB97-BC685D5584D6}" destId="{AAA6256A-759B-4073-A120-9A5C2C3EE898}" srcOrd="0" destOrd="0" presId="urn:microsoft.com/office/officeart/2005/8/layout/orgChart1"/>
    <dgm:cxn modelId="{2B2EFA93-B806-4B12-A708-6DC6E9D71DA3}" type="presOf" srcId="{5C3BD0C3-3D42-420D-A43C-BC6F69C5ADF0}" destId="{992559A1-1EEB-4370-A726-17B32467359A}" srcOrd="0" destOrd="0" presId="urn:microsoft.com/office/officeart/2005/8/layout/orgChart1"/>
    <dgm:cxn modelId="{70F7A1BE-26D0-40FE-8FFD-9FEA3CF461EA}" srcId="{40726F1F-E943-4424-B855-923F8A6024D8}" destId="{0F4DBA12-6912-481F-A962-A914FD7F832A}" srcOrd="1" destOrd="0" parTransId="{595B967A-D1A4-4F19-B3BE-B2274740589A}" sibTransId="{B737BC49-1987-45F0-9550-7C55B51F9402}"/>
    <dgm:cxn modelId="{0730AD5F-6D8F-4314-9A03-561EC601AE54}" type="presOf" srcId="{C129823C-6F86-44C5-AECD-6CE33C89E5A2}" destId="{5BD2359E-3290-43EA-BB13-0BB6D8D97338}" srcOrd="0" destOrd="0" presId="urn:microsoft.com/office/officeart/2005/8/layout/orgChart1"/>
    <dgm:cxn modelId="{9392376C-B1A7-4FE5-BA3C-BFAC42BEA9EE}" srcId="{E618A22B-725E-48A2-BB97-BC685D5584D6}" destId="{745C735F-5AC5-4403-A107-4DFE25B74E3F}" srcOrd="0" destOrd="0" parTransId="{0F71ED36-15AF-4B2D-B90B-4B058C106F5D}" sibTransId="{22662DD5-E7DE-4024-B637-D69DC4E6C134}"/>
    <dgm:cxn modelId="{B55669DF-E12A-443A-B43D-F086D90FB989}" type="presOf" srcId="{BC452882-8A93-4067-B636-6C514B438C94}" destId="{39EEA21F-4CFD-4374-A6D4-1729A1C7509F}" srcOrd="1" destOrd="0" presId="urn:microsoft.com/office/officeart/2005/8/layout/orgChart1"/>
    <dgm:cxn modelId="{07E01F0F-5E1D-4FFB-8895-2CD2F315B989}" srcId="{745C735F-5AC5-4403-A107-4DFE25B74E3F}" destId="{0B334806-1443-4132-9843-B035F79A3177}" srcOrd="0" destOrd="0" parTransId="{9C384B88-078E-4AD5-98C6-11F430FEAE5B}" sibTransId="{A0A25A45-A9C5-4D41-859B-C45A73B9E748}"/>
    <dgm:cxn modelId="{AFF06D02-9AE5-4A28-A551-BA21237E9087}" type="presOf" srcId="{0B334806-1443-4132-9843-B035F79A3177}" destId="{5C5EBD37-2689-453F-9C47-C907A3D42D51}" srcOrd="1" destOrd="0" presId="urn:microsoft.com/office/officeart/2005/8/layout/orgChart1"/>
    <dgm:cxn modelId="{C4D1A94C-2ECE-4CBA-AF06-1466679A833F}" type="presOf" srcId="{0B334806-1443-4132-9843-B035F79A3177}" destId="{0D519BB2-6CA9-44B6-A4EB-463BFB5C3DA7}" srcOrd="0" destOrd="0" presId="urn:microsoft.com/office/officeart/2005/8/layout/orgChart1"/>
    <dgm:cxn modelId="{5A2265ED-0B83-4033-BEEC-19792B2BC09C}" type="presOf" srcId="{E8E00654-8463-492A-9540-1FE2ABDDD8ED}" destId="{83D1395C-EC58-4EF9-87F5-6EE6F9144C67}" srcOrd="0" destOrd="0" presId="urn:microsoft.com/office/officeart/2005/8/layout/orgChart1"/>
    <dgm:cxn modelId="{25CE406E-550D-46CF-89D0-2F1A1B09B9BC}" type="presOf" srcId="{AD24B84E-0DE4-4472-B75B-66C7F9DCF57A}" destId="{2C535D65-4EBD-4345-AF0A-ADAB62AABC2C}" srcOrd="0" destOrd="0" presId="urn:microsoft.com/office/officeart/2005/8/layout/orgChart1"/>
    <dgm:cxn modelId="{141545CC-6F91-4D08-B9FD-23A7AEA5BA43}" type="presOf" srcId="{90398BAD-B0E5-4195-BD8B-C4346215ED02}" destId="{031409D4-2290-4915-9767-29FFB2015AF6}" srcOrd="1" destOrd="0" presId="urn:microsoft.com/office/officeart/2005/8/layout/orgChart1"/>
    <dgm:cxn modelId="{7760DEC5-0B0F-4D9F-AA76-518B690A416E}" type="presOf" srcId="{40726F1F-E943-4424-B855-923F8A6024D8}" destId="{ED48738D-B25F-4AFA-B884-F2690E09705B}" srcOrd="1" destOrd="0" presId="urn:microsoft.com/office/officeart/2005/8/layout/orgChart1"/>
    <dgm:cxn modelId="{B2B3F81A-C7E2-4F4E-B0BC-75230150CC9F}" srcId="{90398BAD-B0E5-4195-BD8B-C4346215ED02}" destId="{702A4D8C-3EB6-48C4-966C-F49973398139}" srcOrd="0" destOrd="0" parTransId="{AD24B84E-0DE4-4472-B75B-66C7F9DCF57A}" sibTransId="{FF980B3A-276A-451F-968A-9E0FC9ACE672}"/>
    <dgm:cxn modelId="{516D6069-C164-4682-B0D7-14433A260509}" type="presOf" srcId="{FD0FE558-D992-4237-9058-17582DFACABA}" destId="{8FBA7D47-593C-460D-A64C-F825CF00AEEB}" srcOrd="1" destOrd="0" presId="urn:microsoft.com/office/officeart/2005/8/layout/orgChart1"/>
    <dgm:cxn modelId="{CEA3599E-67EA-45CF-BF03-895B7FF30A28}" type="presOf" srcId="{9C384B88-078E-4AD5-98C6-11F430FEAE5B}" destId="{384AC67F-E4B9-4427-9B7C-527DED98431E}" srcOrd="0" destOrd="0" presId="urn:microsoft.com/office/officeart/2005/8/layout/orgChart1"/>
    <dgm:cxn modelId="{4BF43488-5742-4FAB-9B7A-5C08FF56B756}" type="presOf" srcId="{595B967A-D1A4-4F19-B3BE-B2274740589A}" destId="{6437BA22-61C9-476A-AE55-3C950E159A64}" srcOrd="0" destOrd="0" presId="urn:microsoft.com/office/officeart/2005/8/layout/orgChart1"/>
    <dgm:cxn modelId="{73CB1374-8C5F-4CFD-8B2F-F62310EEB2EF}" type="presOf" srcId="{40726F1F-E943-4424-B855-923F8A6024D8}" destId="{B03922D5-DEF5-4F30-A45E-1AB26415BD81}" srcOrd="0" destOrd="0" presId="urn:microsoft.com/office/officeart/2005/8/layout/orgChart1"/>
    <dgm:cxn modelId="{58720A77-FC97-4EB1-9BA1-FA80C7CA27A6}" type="presOf" srcId="{D60B6B2A-8170-4712-A30A-14AD065F962E}" destId="{7F834BAD-8D0C-4A80-97FC-8B91E2CE987E}" srcOrd="0" destOrd="0" presId="urn:microsoft.com/office/officeart/2005/8/layout/orgChart1"/>
    <dgm:cxn modelId="{227A5A1C-D7B1-4F94-8034-B18CA400A804}" type="presOf" srcId="{0F4DBA12-6912-481F-A962-A914FD7F832A}" destId="{31D47095-E9D1-45E0-8C26-3F4C88FCB1B8}" srcOrd="0" destOrd="0" presId="urn:microsoft.com/office/officeart/2005/8/layout/orgChart1"/>
    <dgm:cxn modelId="{3037435A-561A-44C0-99CA-4CEBB59641D6}" srcId="{745C735F-5AC5-4403-A107-4DFE25B74E3F}" destId="{40726F1F-E943-4424-B855-923F8A6024D8}" srcOrd="4" destOrd="0" parTransId="{E8E00654-8463-492A-9540-1FE2ABDDD8ED}" sibTransId="{00A66DAE-0889-412C-A37F-59ACCF303691}"/>
    <dgm:cxn modelId="{927353D2-0C56-4097-B5DD-0716FA8C4817}" type="presOf" srcId="{73716061-8112-4E65-978E-5B84CE3F4AE9}" destId="{529B4A57-F6CA-4332-B660-E5FB7A2EEC81}" srcOrd="0" destOrd="0" presId="urn:microsoft.com/office/officeart/2005/8/layout/orgChart1"/>
    <dgm:cxn modelId="{CA0C40A4-C7D8-47E8-8F46-BA9A9BAC6973}" type="presOf" srcId="{F2BEAA8D-95EA-404B-BEBB-9BC821C9A65F}" destId="{1AE9C99B-0778-4C5A-A4A4-A947FEE90856}" srcOrd="1" destOrd="0" presId="urn:microsoft.com/office/officeart/2005/8/layout/orgChart1"/>
    <dgm:cxn modelId="{32D0887F-7614-46E3-948A-F195F1075940}" type="presOf" srcId="{702A4D8C-3EB6-48C4-966C-F49973398139}" destId="{4B094B55-AA40-4088-9785-1D5D08A36FCE}" srcOrd="1" destOrd="0" presId="urn:microsoft.com/office/officeart/2005/8/layout/orgChart1"/>
    <dgm:cxn modelId="{EE1EE185-80A9-42EE-BA41-343F93CEC006}" srcId="{745C735F-5AC5-4403-A107-4DFE25B74E3F}" destId="{77342696-04F1-47C7-81DF-BA26EEC16E49}" srcOrd="1" destOrd="0" parTransId="{73716061-8112-4E65-978E-5B84CE3F4AE9}" sibTransId="{D388C858-C9A9-43B0-BB59-2698F13F9522}"/>
    <dgm:cxn modelId="{2AF0A2E1-320D-4A47-A21D-5E23DC47B932}" srcId="{745C735F-5AC5-4403-A107-4DFE25B74E3F}" destId="{90398BAD-B0E5-4195-BD8B-C4346215ED02}" srcOrd="2" destOrd="0" parTransId="{B0C07A08-AF4A-46F7-9EF2-3FEBE682E2FA}" sibTransId="{C4E0E6E7-5162-4B6E-B50A-C35F1A75C5AC}"/>
    <dgm:cxn modelId="{590C836E-A453-49AC-ACF5-BBA9936F0929}" type="presOf" srcId="{745C735F-5AC5-4403-A107-4DFE25B74E3F}" destId="{0E359042-5341-497C-89DC-E099B69372C8}" srcOrd="0" destOrd="0" presId="urn:microsoft.com/office/officeart/2005/8/layout/orgChart1"/>
    <dgm:cxn modelId="{9C728037-D85F-4884-823F-776F32E9E0D9}" srcId="{40726F1F-E943-4424-B855-923F8A6024D8}" destId="{0C0A8D94-268F-475A-8B24-3C6F896617F1}" srcOrd="0" destOrd="0" parTransId="{A1F35370-5D64-45C0-8495-BDA1F9C7449C}" sibTransId="{38A5CBF7-175A-47B7-99CA-1A49451887E4}"/>
    <dgm:cxn modelId="{4E7C4153-3C0B-492F-9E9E-74B3F0C96D48}" type="presOf" srcId="{86637650-0596-4091-8405-A4FD9351A328}" destId="{22816FE9-0744-48DA-AA74-5FEF75328C14}" srcOrd="0" destOrd="0" presId="urn:microsoft.com/office/officeart/2005/8/layout/orgChart1"/>
    <dgm:cxn modelId="{866BA1AE-ECE2-44EE-AA4C-729C3AB2EA5A}" srcId="{745C735F-5AC5-4403-A107-4DFE25B74E3F}" destId="{FD0FE558-D992-4237-9058-17582DFACABA}" srcOrd="3" destOrd="0" parTransId="{86637650-0596-4091-8405-A4FD9351A328}" sibTransId="{E7FBFC70-AEE4-47FC-9024-8244540466DC}"/>
    <dgm:cxn modelId="{6911C1DC-798C-4DC4-8DEA-518C222CE9D5}" type="presOf" srcId="{F2BEAA8D-95EA-404B-BEBB-9BC821C9A65F}" destId="{32A9345D-A8A0-4A7F-B54E-972459DB6E61}" srcOrd="0" destOrd="0" presId="urn:microsoft.com/office/officeart/2005/8/layout/orgChart1"/>
    <dgm:cxn modelId="{750A6C92-A61A-4A38-B9F6-AF1344E3F20E}" type="presOf" srcId="{745C735F-5AC5-4403-A107-4DFE25B74E3F}" destId="{B9C03A49-349B-4DF0-BAA3-1ADD56A1BE43}" srcOrd="1" destOrd="0" presId="urn:microsoft.com/office/officeart/2005/8/layout/orgChart1"/>
    <dgm:cxn modelId="{ADA114C5-C5F6-4418-9040-DFF31E7AE6C2}" type="presOf" srcId="{6CA7FB2E-C38C-4FAF-8F5A-5404344ACD5C}" destId="{F7903582-8C6E-44EC-9233-15AE275C9E50}" srcOrd="0" destOrd="0" presId="urn:microsoft.com/office/officeart/2005/8/layout/orgChart1"/>
    <dgm:cxn modelId="{E2E6A033-685C-45F7-B6C9-27F473DD301F}" type="presOf" srcId="{702A4D8C-3EB6-48C4-966C-F49973398139}" destId="{3BB0CECD-46ED-4CBC-88C2-54CFCCE0E8BE}" srcOrd="0" destOrd="0" presId="urn:microsoft.com/office/officeart/2005/8/layout/orgChart1"/>
    <dgm:cxn modelId="{2641CBA4-F038-439F-BD9E-79C087DA8141}" type="presOf" srcId="{A1F35370-5D64-45C0-8495-BDA1F9C7449C}" destId="{EACBD5AA-4AA4-4CD1-838C-16D12597F71B}" srcOrd="0" destOrd="0" presId="urn:microsoft.com/office/officeart/2005/8/layout/orgChart1"/>
    <dgm:cxn modelId="{55ADB4C6-7AB7-4691-9D0B-35795B8379B2}" type="presOf" srcId="{BC452882-8A93-4067-B636-6C514B438C94}" destId="{8FE821E6-6433-48C0-BF21-A9D0B945DEC3}" srcOrd="0" destOrd="0" presId="urn:microsoft.com/office/officeart/2005/8/layout/orgChart1"/>
    <dgm:cxn modelId="{71010EA4-B1F3-4AFC-A544-F9AD48E3BF36}" type="presOf" srcId="{90398BAD-B0E5-4195-BD8B-C4346215ED02}" destId="{A22E8A92-9817-430B-B243-B44417AB430B}" srcOrd="0" destOrd="0" presId="urn:microsoft.com/office/officeart/2005/8/layout/orgChart1"/>
    <dgm:cxn modelId="{356FDFFD-C6BA-47CE-B8EA-F420A3893AB6}" type="presParOf" srcId="{AAA6256A-759B-4073-A120-9A5C2C3EE898}" destId="{1D947E6B-3609-4907-9A05-C13AD9BB70BF}" srcOrd="0" destOrd="0" presId="urn:microsoft.com/office/officeart/2005/8/layout/orgChart1"/>
    <dgm:cxn modelId="{C67B9A17-E2BB-4596-BB52-BCECBBFAE767}" type="presParOf" srcId="{1D947E6B-3609-4907-9A05-C13AD9BB70BF}" destId="{95441A29-C81E-4A73-9559-797C1AE594FB}" srcOrd="0" destOrd="0" presId="urn:microsoft.com/office/officeart/2005/8/layout/orgChart1"/>
    <dgm:cxn modelId="{87D4C52B-E59B-4D30-A2D4-16D1F0126C50}" type="presParOf" srcId="{95441A29-C81E-4A73-9559-797C1AE594FB}" destId="{0E359042-5341-497C-89DC-E099B69372C8}" srcOrd="0" destOrd="0" presId="urn:microsoft.com/office/officeart/2005/8/layout/orgChart1"/>
    <dgm:cxn modelId="{A99A9229-3D94-47CF-9223-934FD356847E}" type="presParOf" srcId="{95441A29-C81E-4A73-9559-797C1AE594FB}" destId="{B9C03A49-349B-4DF0-BAA3-1ADD56A1BE43}" srcOrd="1" destOrd="0" presId="urn:microsoft.com/office/officeart/2005/8/layout/orgChart1"/>
    <dgm:cxn modelId="{76CF242B-492A-4C01-A0FC-D6F0F8087B38}" type="presParOf" srcId="{1D947E6B-3609-4907-9A05-C13AD9BB70BF}" destId="{C02E68DB-1530-4D91-802C-E228A50FDAF7}" srcOrd="1" destOrd="0" presId="urn:microsoft.com/office/officeart/2005/8/layout/orgChart1"/>
    <dgm:cxn modelId="{1335D50D-DA8C-4205-B894-768EBF477A52}" type="presParOf" srcId="{C02E68DB-1530-4D91-802C-E228A50FDAF7}" destId="{384AC67F-E4B9-4427-9B7C-527DED98431E}" srcOrd="0" destOrd="0" presId="urn:microsoft.com/office/officeart/2005/8/layout/orgChart1"/>
    <dgm:cxn modelId="{BD8D2499-7B0A-43F3-9486-B3A34915A149}" type="presParOf" srcId="{C02E68DB-1530-4D91-802C-E228A50FDAF7}" destId="{5D09CD00-AC7C-496D-A61A-527BE82AF12F}" srcOrd="1" destOrd="0" presId="urn:microsoft.com/office/officeart/2005/8/layout/orgChart1"/>
    <dgm:cxn modelId="{D8E83DFE-DD05-4E5F-9655-87D5DBDE3FAB}" type="presParOf" srcId="{5D09CD00-AC7C-496D-A61A-527BE82AF12F}" destId="{39A95D8B-4743-4CCE-A877-E022240F30A6}" srcOrd="0" destOrd="0" presId="urn:microsoft.com/office/officeart/2005/8/layout/orgChart1"/>
    <dgm:cxn modelId="{345D0E79-F4AB-4F06-AE59-FC01B1A0CC1F}" type="presParOf" srcId="{39A95D8B-4743-4CCE-A877-E022240F30A6}" destId="{0D519BB2-6CA9-44B6-A4EB-463BFB5C3DA7}" srcOrd="0" destOrd="0" presId="urn:microsoft.com/office/officeart/2005/8/layout/orgChart1"/>
    <dgm:cxn modelId="{961EA92B-CF9D-42F8-A28B-5D54CBFFCDAE}" type="presParOf" srcId="{39A95D8B-4743-4CCE-A877-E022240F30A6}" destId="{5C5EBD37-2689-453F-9C47-C907A3D42D51}" srcOrd="1" destOrd="0" presId="urn:microsoft.com/office/officeart/2005/8/layout/orgChart1"/>
    <dgm:cxn modelId="{4525AAAD-0941-4D3F-9499-B27448B35C22}" type="presParOf" srcId="{5D09CD00-AC7C-496D-A61A-527BE82AF12F}" destId="{43FBF7C0-DDB0-42B6-ACC2-49E95945686A}" srcOrd="1" destOrd="0" presId="urn:microsoft.com/office/officeart/2005/8/layout/orgChart1"/>
    <dgm:cxn modelId="{83599508-3AFE-490C-8587-726F66A04232}" type="presParOf" srcId="{43FBF7C0-DDB0-42B6-ACC2-49E95945686A}" destId="{5BD2359E-3290-43EA-BB13-0BB6D8D97338}" srcOrd="0" destOrd="0" presId="urn:microsoft.com/office/officeart/2005/8/layout/orgChart1"/>
    <dgm:cxn modelId="{7F5B2EA5-AB8B-4401-88A9-F21511B504B9}" type="presParOf" srcId="{43FBF7C0-DDB0-42B6-ACC2-49E95945686A}" destId="{60F20E8F-C504-45A4-A21C-87737DF0693F}" srcOrd="1" destOrd="0" presId="urn:microsoft.com/office/officeart/2005/8/layout/orgChart1"/>
    <dgm:cxn modelId="{24F399B3-B0BD-429D-A03E-9E0BE7F553B0}" type="presParOf" srcId="{60F20E8F-C504-45A4-A21C-87737DF0693F}" destId="{5E7A7502-6284-45C8-8714-4661305EF7E8}" srcOrd="0" destOrd="0" presId="urn:microsoft.com/office/officeart/2005/8/layout/orgChart1"/>
    <dgm:cxn modelId="{E2E95377-74B5-4649-BFA8-A1F80C1053B6}" type="presParOf" srcId="{5E7A7502-6284-45C8-8714-4661305EF7E8}" destId="{992559A1-1EEB-4370-A726-17B32467359A}" srcOrd="0" destOrd="0" presId="urn:microsoft.com/office/officeart/2005/8/layout/orgChart1"/>
    <dgm:cxn modelId="{D1650FEE-0B51-4149-BC76-3DFD986DD804}" type="presParOf" srcId="{5E7A7502-6284-45C8-8714-4661305EF7E8}" destId="{63E5D211-3C7C-44DA-8E7B-9046612C97F4}" srcOrd="1" destOrd="0" presId="urn:microsoft.com/office/officeart/2005/8/layout/orgChart1"/>
    <dgm:cxn modelId="{417D36A7-F181-4C04-A69B-B11B99D29945}" type="presParOf" srcId="{60F20E8F-C504-45A4-A21C-87737DF0693F}" destId="{91F7D211-65F1-4E13-9A46-D13AB3795A88}" srcOrd="1" destOrd="0" presId="urn:microsoft.com/office/officeart/2005/8/layout/orgChart1"/>
    <dgm:cxn modelId="{CF2C8FB2-71BD-44F2-B0D8-B30B0EC52464}" type="presParOf" srcId="{60F20E8F-C504-45A4-A21C-87737DF0693F}" destId="{743F7CD3-E3D9-4A92-B000-917A741D0E0E}" srcOrd="2" destOrd="0" presId="urn:microsoft.com/office/officeart/2005/8/layout/orgChart1"/>
    <dgm:cxn modelId="{808FC637-E8B1-46D7-9278-F768F99E2B27}" type="presParOf" srcId="{5D09CD00-AC7C-496D-A61A-527BE82AF12F}" destId="{05A5452F-447D-4A8B-B8E1-38276EECB7E8}" srcOrd="2" destOrd="0" presId="urn:microsoft.com/office/officeart/2005/8/layout/orgChart1"/>
    <dgm:cxn modelId="{AC16354B-4D52-44A9-8A38-A84F29E63967}" type="presParOf" srcId="{C02E68DB-1530-4D91-802C-E228A50FDAF7}" destId="{529B4A57-F6CA-4332-B660-E5FB7A2EEC81}" srcOrd="2" destOrd="0" presId="urn:microsoft.com/office/officeart/2005/8/layout/orgChart1"/>
    <dgm:cxn modelId="{62635C44-027B-4C92-9B96-D098FA6070BF}" type="presParOf" srcId="{C02E68DB-1530-4D91-802C-E228A50FDAF7}" destId="{BBFAC79C-8623-4A57-91C2-8134171EB621}" srcOrd="3" destOrd="0" presId="urn:microsoft.com/office/officeart/2005/8/layout/orgChart1"/>
    <dgm:cxn modelId="{75F423DD-1331-47D5-A223-50E3AE7BC4D5}" type="presParOf" srcId="{BBFAC79C-8623-4A57-91C2-8134171EB621}" destId="{8397B197-CF0D-4EEF-80DE-6FF492AD4534}" srcOrd="0" destOrd="0" presId="urn:microsoft.com/office/officeart/2005/8/layout/orgChart1"/>
    <dgm:cxn modelId="{E67782DB-C8F2-4DD0-B1A7-A80BE8C2E0F3}" type="presParOf" srcId="{8397B197-CF0D-4EEF-80DE-6FF492AD4534}" destId="{12949BC4-9AE7-4099-B053-26F9D9AED33D}" srcOrd="0" destOrd="0" presId="urn:microsoft.com/office/officeart/2005/8/layout/orgChart1"/>
    <dgm:cxn modelId="{A26744F3-9E8D-4A8F-9ECB-1795C2916CBC}" type="presParOf" srcId="{8397B197-CF0D-4EEF-80DE-6FF492AD4534}" destId="{4E0FA52C-E216-4559-A63D-0081D7AF98B9}" srcOrd="1" destOrd="0" presId="urn:microsoft.com/office/officeart/2005/8/layout/orgChart1"/>
    <dgm:cxn modelId="{0DD3E77B-8996-4C91-8655-3DABD890AEEA}" type="presParOf" srcId="{BBFAC79C-8623-4A57-91C2-8134171EB621}" destId="{EE8728E3-C79B-4632-B9FA-D2B9203653C9}" srcOrd="1" destOrd="0" presId="urn:microsoft.com/office/officeart/2005/8/layout/orgChart1"/>
    <dgm:cxn modelId="{F80B5EAE-0982-49FF-80D7-C0A381EBD4D0}" type="presParOf" srcId="{EE8728E3-C79B-4632-B9FA-D2B9203653C9}" destId="{7F834BAD-8D0C-4A80-97FC-8B91E2CE987E}" srcOrd="0" destOrd="0" presId="urn:microsoft.com/office/officeart/2005/8/layout/orgChart1"/>
    <dgm:cxn modelId="{7CCE6073-50C7-4D83-A605-AF1DE38771FC}" type="presParOf" srcId="{EE8728E3-C79B-4632-B9FA-D2B9203653C9}" destId="{5EBF8AE3-EDE0-4493-9B8F-765CE439959F}" srcOrd="1" destOrd="0" presId="urn:microsoft.com/office/officeart/2005/8/layout/orgChart1"/>
    <dgm:cxn modelId="{9F505A68-C826-494A-942C-0D2E84FD2697}" type="presParOf" srcId="{5EBF8AE3-EDE0-4493-9B8F-765CE439959F}" destId="{6BFE1AB0-2783-4AE8-8DA8-8F58DB33CF71}" srcOrd="0" destOrd="0" presId="urn:microsoft.com/office/officeart/2005/8/layout/orgChart1"/>
    <dgm:cxn modelId="{C654A964-09B4-459C-AF2F-46046F5DA1CF}" type="presParOf" srcId="{6BFE1AB0-2783-4AE8-8DA8-8F58DB33CF71}" destId="{8FE821E6-6433-48C0-BF21-A9D0B945DEC3}" srcOrd="0" destOrd="0" presId="urn:microsoft.com/office/officeart/2005/8/layout/orgChart1"/>
    <dgm:cxn modelId="{353611E1-7794-4825-9E84-8B786E514CDE}" type="presParOf" srcId="{6BFE1AB0-2783-4AE8-8DA8-8F58DB33CF71}" destId="{39EEA21F-4CFD-4374-A6D4-1729A1C7509F}" srcOrd="1" destOrd="0" presId="urn:microsoft.com/office/officeart/2005/8/layout/orgChart1"/>
    <dgm:cxn modelId="{3695B72A-8181-4489-8506-DA306541B3DF}" type="presParOf" srcId="{5EBF8AE3-EDE0-4493-9B8F-765CE439959F}" destId="{087219C1-7CD1-4B25-8CFE-1050F027162E}" srcOrd="1" destOrd="0" presId="urn:microsoft.com/office/officeart/2005/8/layout/orgChart1"/>
    <dgm:cxn modelId="{BB13F7DC-BAC1-4B4D-8B92-C855416108EB}" type="presParOf" srcId="{5EBF8AE3-EDE0-4493-9B8F-765CE439959F}" destId="{3C6183C0-7A48-41E7-AC88-1AD65906E100}" srcOrd="2" destOrd="0" presId="urn:microsoft.com/office/officeart/2005/8/layout/orgChart1"/>
    <dgm:cxn modelId="{E10D66BB-9687-42C0-806D-A16BBCC4810B}" type="presParOf" srcId="{BBFAC79C-8623-4A57-91C2-8134171EB621}" destId="{54F32944-9448-4A06-8F15-0A1F53A89BA0}" srcOrd="2" destOrd="0" presId="urn:microsoft.com/office/officeart/2005/8/layout/orgChart1"/>
    <dgm:cxn modelId="{3D1B79AF-F771-47C9-B335-F8A31A86C92C}" type="presParOf" srcId="{C02E68DB-1530-4D91-802C-E228A50FDAF7}" destId="{DA0F91B3-8B4F-4A87-9D96-0F8B4DB4B2C5}" srcOrd="4" destOrd="0" presId="urn:microsoft.com/office/officeart/2005/8/layout/orgChart1"/>
    <dgm:cxn modelId="{7709352A-0F8B-4B96-B2E1-CD32F35B52C6}" type="presParOf" srcId="{C02E68DB-1530-4D91-802C-E228A50FDAF7}" destId="{0BC66152-9EA4-432D-8E91-C2C6EBF2A765}" srcOrd="5" destOrd="0" presId="urn:microsoft.com/office/officeart/2005/8/layout/orgChart1"/>
    <dgm:cxn modelId="{57171C07-45A9-4DB5-B533-77FFC25B1860}" type="presParOf" srcId="{0BC66152-9EA4-432D-8E91-C2C6EBF2A765}" destId="{5C7EEE1A-383A-4469-9E3C-5979FDA31E9D}" srcOrd="0" destOrd="0" presId="urn:microsoft.com/office/officeart/2005/8/layout/orgChart1"/>
    <dgm:cxn modelId="{DEEECB5D-54EE-44E0-9C4F-CFD7D1A61456}" type="presParOf" srcId="{5C7EEE1A-383A-4469-9E3C-5979FDA31E9D}" destId="{A22E8A92-9817-430B-B243-B44417AB430B}" srcOrd="0" destOrd="0" presId="urn:microsoft.com/office/officeart/2005/8/layout/orgChart1"/>
    <dgm:cxn modelId="{855145E3-D416-490B-9CED-59890E5FB0B4}" type="presParOf" srcId="{5C7EEE1A-383A-4469-9E3C-5979FDA31E9D}" destId="{031409D4-2290-4915-9767-29FFB2015AF6}" srcOrd="1" destOrd="0" presId="urn:microsoft.com/office/officeart/2005/8/layout/orgChart1"/>
    <dgm:cxn modelId="{502B336E-3BF7-4693-AF43-6F60FBA72775}" type="presParOf" srcId="{0BC66152-9EA4-432D-8E91-C2C6EBF2A765}" destId="{F938C01D-AD5E-4A02-9C74-1D5077D45F3F}" srcOrd="1" destOrd="0" presId="urn:microsoft.com/office/officeart/2005/8/layout/orgChart1"/>
    <dgm:cxn modelId="{0496B947-3723-43D3-80F7-E74831B49287}" type="presParOf" srcId="{F938C01D-AD5E-4A02-9C74-1D5077D45F3F}" destId="{2C535D65-4EBD-4345-AF0A-ADAB62AABC2C}" srcOrd="0" destOrd="0" presId="urn:microsoft.com/office/officeart/2005/8/layout/orgChart1"/>
    <dgm:cxn modelId="{A4777AFA-88D0-49DE-835C-D8A7232D528E}" type="presParOf" srcId="{F938C01D-AD5E-4A02-9C74-1D5077D45F3F}" destId="{DA0C0333-AEB7-455B-8D5E-62464AF5D641}" srcOrd="1" destOrd="0" presId="urn:microsoft.com/office/officeart/2005/8/layout/orgChart1"/>
    <dgm:cxn modelId="{B4F1A1C6-0401-457E-AE0C-C8DE6A8CF9B0}" type="presParOf" srcId="{DA0C0333-AEB7-455B-8D5E-62464AF5D641}" destId="{6344B033-BE24-4360-A529-251E1F6C4AE6}" srcOrd="0" destOrd="0" presId="urn:microsoft.com/office/officeart/2005/8/layout/orgChart1"/>
    <dgm:cxn modelId="{A93CF010-68C8-46F3-8BE4-0E64C3E76009}" type="presParOf" srcId="{6344B033-BE24-4360-A529-251E1F6C4AE6}" destId="{3BB0CECD-46ED-4CBC-88C2-54CFCCE0E8BE}" srcOrd="0" destOrd="0" presId="urn:microsoft.com/office/officeart/2005/8/layout/orgChart1"/>
    <dgm:cxn modelId="{BE449839-4ED7-4C2B-81F5-6923C0A8710A}" type="presParOf" srcId="{6344B033-BE24-4360-A529-251E1F6C4AE6}" destId="{4B094B55-AA40-4088-9785-1D5D08A36FCE}" srcOrd="1" destOrd="0" presId="urn:microsoft.com/office/officeart/2005/8/layout/orgChart1"/>
    <dgm:cxn modelId="{49524733-3034-4166-B196-ED8FCD0D036C}" type="presParOf" srcId="{DA0C0333-AEB7-455B-8D5E-62464AF5D641}" destId="{F0CAED63-B301-432E-AE61-0D74D74AD77E}" srcOrd="1" destOrd="0" presId="urn:microsoft.com/office/officeart/2005/8/layout/orgChart1"/>
    <dgm:cxn modelId="{4AF78319-A778-432E-A6A5-00D456D1417F}" type="presParOf" srcId="{DA0C0333-AEB7-455B-8D5E-62464AF5D641}" destId="{B9CF1763-559D-486E-8A48-356986FE4BE6}" srcOrd="2" destOrd="0" presId="urn:microsoft.com/office/officeart/2005/8/layout/orgChart1"/>
    <dgm:cxn modelId="{55811FD4-AE3D-4ECF-A995-111E78153763}" type="presParOf" srcId="{0BC66152-9EA4-432D-8E91-C2C6EBF2A765}" destId="{EC9CE86A-BE58-4ACE-B3A4-DB2123799CD6}" srcOrd="2" destOrd="0" presId="urn:microsoft.com/office/officeart/2005/8/layout/orgChart1"/>
    <dgm:cxn modelId="{E4E52554-A7D1-48BC-9DF1-AA8D03FDB3F5}" type="presParOf" srcId="{C02E68DB-1530-4D91-802C-E228A50FDAF7}" destId="{22816FE9-0744-48DA-AA74-5FEF75328C14}" srcOrd="6" destOrd="0" presId="urn:microsoft.com/office/officeart/2005/8/layout/orgChart1"/>
    <dgm:cxn modelId="{7C0AC5A7-D8AA-4411-8511-6CCFDD1C7903}" type="presParOf" srcId="{C02E68DB-1530-4D91-802C-E228A50FDAF7}" destId="{C36830B6-26C7-4945-9F87-5780FD3FDAD6}" srcOrd="7" destOrd="0" presId="urn:microsoft.com/office/officeart/2005/8/layout/orgChart1"/>
    <dgm:cxn modelId="{457D63F9-183B-4E90-8058-E98878F42485}" type="presParOf" srcId="{C36830B6-26C7-4945-9F87-5780FD3FDAD6}" destId="{3205D7B5-DDD9-421D-BCEC-FCABCA3CF291}" srcOrd="0" destOrd="0" presId="urn:microsoft.com/office/officeart/2005/8/layout/orgChart1"/>
    <dgm:cxn modelId="{3A6728A3-D7AA-4865-BD96-557891ADD76A}" type="presParOf" srcId="{3205D7B5-DDD9-421D-BCEC-FCABCA3CF291}" destId="{B189A221-4575-491D-86F9-DC594F2B9468}" srcOrd="0" destOrd="0" presId="urn:microsoft.com/office/officeart/2005/8/layout/orgChart1"/>
    <dgm:cxn modelId="{E9870C0A-3E61-4BCD-A0D2-04D9E8346F87}" type="presParOf" srcId="{3205D7B5-DDD9-421D-BCEC-FCABCA3CF291}" destId="{8FBA7D47-593C-460D-A64C-F825CF00AEEB}" srcOrd="1" destOrd="0" presId="urn:microsoft.com/office/officeart/2005/8/layout/orgChart1"/>
    <dgm:cxn modelId="{A2636426-AC2A-426B-A96D-F8CE33B18986}" type="presParOf" srcId="{C36830B6-26C7-4945-9F87-5780FD3FDAD6}" destId="{6D321118-42AE-44CB-B7E1-B01C72530A62}" srcOrd="1" destOrd="0" presId="urn:microsoft.com/office/officeart/2005/8/layout/orgChart1"/>
    <dgm:cxn modelId="{FAD3A2B8-BBF5-41C6-A19C-0E62807BF56A}" type="presParOf" srcId="{6D321118-42AE-44CB-B7E1-B01C72530A62}" destId="{F7903582-8C6E-44EC-9233-15AE275C9E50}" srcOrd="0" destOrd="0" presId="urn:microsoft.com/office/officeart/2005/8/layout/orgChart1"/>
    <dgm:cxn modelId="{D21E1314-CA4E-4639-BC35-1E1CBDCB1E9D}" type="presParOf" srcId="{6D321118-42AE-44CB-B7E1-B01C72530A62}" destId="{4C9B4441-61B7-4D41-A45B-898413E81D66}" srcOrd="1" destOrd="0" presId="urn:microsoft.com/office/officeart/2005/8/layout/orgChart1"/>
    <dgm:cxn modelId="{3B4BEBAF-F300-47CB-9724-786BEDB626CC}" type="presParOf" srcId="{4C9B4441-61B7-4D41-A45B-898413E81D66}" destId="{6CF86ABA-4DB7-4FD1-9763-F400C6C546A2}" srcOrd="0" destOrd="0" presId="urn:microsoft.com/office/officeart/2005/8/layout/orgChart1"/>
    <dgm:cxn modelId="{AA81F4A1-C121-40E7-91E8-175F87513AB3}" type="presParOf" srcId="{6CF86ABA-4DB7-4FD1-9763-F400C6C546A2}" destId="{32A9345D-A8A0-4A7F-B54E-972459DB6E61}" srcOrd="0" destOrd="0" presId="urn:microsoft.com/office/officeart/2005/8/layout/orgChart1"/>
    <dgm:cxn modelId="{85BBA29D-FB23-4158-B71D-56E5E575D1E7}" type="presParOf" srcId="{6CF86ABA-4DB7-4FD1-9763-F400C6C546A2}" destId="{1AE9C99B-0778-4C5A-A4A4-A947FEE90856}" srcOrd="1" destOrd="0" presId="urn:microsoft.com/office/officeart/2005/8/layout/orgChart1"/>
    <dgm:cxn modelId="{C07B9A74-38E5-476E-B947-0CD51FCB8B66}" type="presParOf" srcId="{4C9B4441-61B7-4D41-A45B-898413E81D66}" destId="{0037C67E-3191-4D68-8725-F3332EAF7D49}" srcOrd="1" destOrd="0" presId="urn:microsoft.com/office/officeart/2005/8/layout/orgChart1"/>
    <dgm:cxn modelId="{2834C17E-ADDC-47BF-AADA-FCB0658BB91A}" type="presParOf" srcId="{4C9B4441-61B7-4D41-A45B-898413E81D66}" destId="{B165A65F-560A-442A-974D-A1D0F40D583D}" srcOrd="2" destOrd="0" presId="urn:microsoft.com/office/officeart/2005/8/layout/orgChart1"/>
    <dgm:cxn modelId="{9B9A61C4-67D3-40B6-AE79-17D337A84075}" type="presParOf" srcId="{C36830B6-26C7-4945-9F87-5780FD3FDAD6}" destId="{8CF2B0D6-4C37-4A84-A79F-2E5DD2CF6CE3}" srcOrd="2" destOrd="0" presId="urn:microsoft.com/office/officeart/2005/8/layout/orgChart1"/>
    <dgm:cxn modelId="{D07993B4-5AB2-4C40-B896-20CBAFB7D2AA}" type="presParOf" srcId="{C02E68DB-1530-4D91-802C-E228A50FDAF7}" destId="{83D1395C-EC58-4EF9-87F5-6EE6F9144C67}" srcOrd="8" destOrd="0" presId="urn:microsoft.com/office/officeart/2005/8/layout/orgChart1"/>
    <dgm:cxn modelId="{CE39E8C2-8A0C-46C1-B896-A11B3024A95F}" type="presParOf" srcId="{C02E68DB-1530-4D91-802C-E228A50FDAF7}" destId="{BE316309-6057-4B6B-B071-85039E99EA6E}" srcOrd="9" destOrd="0" presId="urn:microsoft.com/office/officeart/2005/8/layout/orgChart1"/>
    <dgm:cxn modelId="{D9EDD8CD-0E5C-4B24-A422-865C66FE8855}" type="presParOf" srcId="{BE316309-6057-4B6B-B071-85039E99EA6E}" destId="{3B2BFDCE-8D25-4354-AF48-1DC1560262A5}" srcOrd="0" destOrd="0" presId="urn:microsoft.com/office/officeart/2005/8/layout/orgChart1"/>
    <dgm:cxn modelId="{C026C22C-2593-4617-85A0-FFE4477521E9}" type="presParOf" srcId="{3B2BFDCE-8D25-4354-AF48-1DC1560262A5}" destId="{B03922D5-DEF5-4F30-A45E-1AB26415BD81}" srcOrd="0" destOrd="0" presId="urn:microsoft.com/office/officeart/2005/8/layout/orgChart1"/>
    <dgm:cxn modelId="{F7B852E6-8C79-475A-9B2B-5CC6D280110D}" type="presParOf" srcId="{3B2BFDCE-8D25-4354-AF48-1DC1560262A5}" destId="{ED48738D-B25F-4AFA-B884-F2690E09705B}" srcOrd="1" destOrd="0" presId="urn:microsoft.com/office/officeart/2005/8/layout/orgChart1"/>
    <dgm:cxn modelId="{5074731E-65A8-4A26-8557-23C9EFDB456E}" type="presParOf" srcId="{BE316309-6057-4B6B-B071-85039E99EA6E}" destId="{332710CA-3273-46E2-80C9-8F1CDC6E1FA0}" srcOrd="1" destOrd="0" presId="urn:microsoft.com/office/officeart/2005/8/layout/orgChart1"/>
    <dgm:cxn modelId="{F1BF2C62-E8AD-458E-8806-154C4EB6956E}" type="presParOf" srcId="{332710CA-3273-46E2-80C9-8F1CDC6E1FA0}" destId="{EACBD5AA-4AA4-4CD1-838C-16D12597F71B}" srcOrd="0" destOrd="0" presId="urn:microsoft.com/office/officeart/2005/8/layout/orgChart1"/>
    <dgm:cxn modelId="{69788F2A-36E1-4C09-A67A-236B5427E498}" type="presParOf" srcId="{332710CA-3273-46E2-80C9-8F1CDC6E1FA0}" destId="{67BD844F-4708-4399-B185-5B691744FF78}" srcOrd="1" destOrd="0" presId="urn:microsoft.com/office/officeart/2005/8/layout/orgChart1"/>
    <dgm:cxn modelId="{2CF2102F-1C22-4D67-B3D0-6FBC6AF7ADD6}" type="presParOf" srcId="{67BD844F-4708-4399-B185-5B691744FF78}" destId="{46E9617B-6A7C-4C08-9DE0-1A0410DA6327}" srcOrd="0" destOrd="0" presId="urn:microsoft.com/office/officeart/2005/8/layout/orgChart1"/>
    <dgm:cxn modelId="{A823B320-34B1-43CA-8D49-FEF0E66DFF7D}" type="presParOf" srcId="{46E9617B-6A7C-4C08-9DE0-1A0410DA6327}" destId="{1236AE45-E5E2-4A8A-A87A-E1D0AE589DD1}" srcOrd="0" destOrd="0" presId="urn:microsoft.com/office/officeart/2005/8/layout/orgChart1"/>
    <dgm:cxn modelId="{959EDC58-5CC9-4399-BF91-EA86FEA4CFFC}" type="presParOf" srcId="{46E9617B-6A7C-4C08-9DE0-1A0410DA6327}" destId="{36FFC0AC-9217-413E-82BD-5EB575667B72}" srcOrd="1" destOrd="0" presId="urn:microsoft.com/office/officeart/2005/8/layout/orgChart1"/>
    <dgm:cxn modelId="{57782606-105B-470F-A29A-2161B9CFC484}" type="presParOf" srcId="{67BD844F-4708-4399-B185-5B691744FF78}" destId="{DEABD1ED-B4B9-49E9-BCE9-F54DA4C4C752}" srcOrd="1" destOrd="0" presId="urn:microsoft.com/office/officeart/2005/8/layout/orgChart1"/>
    <dgm:cxn modelId="{59BD4013-BE17-4BC5-922B-0EEDAE18225F}" type="presParOf" srcId="{67BD844F-4708-4399-B185-5B691744FF78}" destId="{170ABE56-7152-44C9-BD39-11EB24296198}" srcOrd="2" destOrd="0" presId="urn:microsoft.com/office/officeart/2005/8/layout/orgChart1"/>
    <dgm:cxn modelId="{C5E16B91-1B65-4D3A-82DF-CE1650D8BC21}" type="presParOf" srcId="{332710CA-3273-46E2-80C9-8F1CDC6E1FA0}" destId="{6437BA22-61C9-476A-AE55-3C950E159A64}" srcOrd="2" destOrd="0" presId="urn:microsoft.com/office/officeart/2005/8/layout/orgChart1"/>
    <dgm:cxn modelId="{FFD74DBF-2A81-4CEA-A14E-56AD42EB07FF}" type="presParOf" srcId="{332710CA-3273-46E2-80C9-8F1CDC6E1FA0}" destId="{9C2C75AC-CD60-4F4E-8ADC-3F3AF00CE1DD}" srcOrd="3" destOrd="0" presId="urn:microsoft.com/office/officeart/2005/8/layout/orgChart1"/>
    <dgm:cxn modelId="{5BFB66DD-57AE-47C4-8875-7FBAE40175B9}" type="presParOf" srcId="{9C2C75AC-CD60-4F4E-8ADC-3F3AF00CE1DD}" destId="{D3205660-69D6-42B0-9715-74FB84A6398F}" srcOrd="0" destOrd="0" presId="urn:microsoft.com/office/officeart/2005/8/layout/orgChart1"/>
    <dgm:cxn modelId="{4D965104-554C-43AE-AF23-2BD1D50E6007}" type="presParOf" srcId="{D3205660-69D6-42B0-9715-74FB84A6398F}" destId="{31D47095-E9D1-45E0-8C26-3F4C88FCB1B8}" srcOrd="0" destOrd="0" presId="urn:microsoft.com/office/officeart/2005/8/layout/orgChart1"/>
    <dgm:cxn modelId="{0F7DDAAD-F740-4E90-B91D-CF27B65599A9}" type="presParOf" srcId="{D3205660-69D6-42B0-9715-74FB84A6398F}" destId="{0D70A607-0304-42A6-BF90-64503A44D02E}" srcOrd="1" destOrd="0" presId="urn:microsoft.com/office/officeart/2005/8/layout/orgChart1"/>
    <dgm:cxn modelId="{F853A735-A1C6-41D8-9657-D6E746C60219}" type="presParOf" srcId="{9C2C75AC-CD60-4F4E-8ADC-3F3AF00CE1DD}" destId="{DC09FD39-ED19-4B32-BC5C-624027870599}" srcOrd="1" destOrd="0" presId="urn:microsoft.com/office/officeart/2005/8/layout/orgChart1"/>
    <dgm:cxn modelId="{85BB1C18-581F-4DFC-B4AB-C3EF4270064F}" type="presParOf" srcId="{9C2C75AC-CD60-4F4E-8ADC-3F3AF00CE1DD}" destId="{1247E290-F209-42C0-BE35-11A1A22A9D0C}" srcOrd="2" destOrd="0" presId="urn:microsoft.com/office/officeart/2005/8/layout/orgChart1"/>
    <dgm:cxn modelId="{E8A328C1-D10D-4F7B-99E0-1EEB6D04F82C}" type="presParOf" srcId="{BE316309-6057-4B6B-B071-85039E99EA6E}" destId="{A162A0C9-A473-43AA-8F21-DF10A8A48CC2}" srcOrd="2" destOrd="0" presId="urn:microsoft.com/office/officeart/2005/8/layout/orgChart1"/>
    <dgm:cxn modelId="{51707189-F8B2-411B-8419-BE6DD34F9742}" type="presParOf" srcId="{1D947E6B-3609-4907-9A05-C13AD9BB70BF}" destId="{97E94AB6-C105-403B-90D7-FC1B2B2E8E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7BA22-61C9-476A-AE55-3C950E159A64}">
      <dsp:nvSpPr>
        <dsp:cNvPr id="0" name=""/>
        <dsp:cNvSpPr/>
      </dsp:nvSpPr>
      <dsp:spPr>
        <a:xfrm>
          <a:off x="6856347" y="1893139"/>
          <a:ext cx="198371" cy="154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298"/>
              </a:lnTo>
              <a:lnTo>
                <a:pt x="198371" y="154729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BD5AA-4AA4-4CD1-838C-16D12597F71B}">
      <dsp:nvSpPr>
        <dsp:cNvPr id="0" name=""/>
        <dsp:cNvSpPr/>
      </dsp:nvSpPr>
      <dsp:spPr>
        <a:xfrm>
          <a:off x="6856347" y="1893139"/>
          <a:ext cx="198371" cy="60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39"/>
              </a:lnTo>
              <a:lnTo>
                <a:pt x="198371" y="6083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1395C-EC58-4EF9-87F5-6EE6F9144C67}">
      <dsp:nvSpPr>
        <dsp:cNvPr id="0" name=""/>
        <dsp:cNvSpPr/>
      </dsp:nvSpPr>
      <dsp:spPr>
        <a:xfrm>
          <a:off x="4086682" y="661238"/>
          <a:ext cx="3298655" cy="570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02"/>
              </a:lnTo>
              <a:lnTo>
                <a:pt x="3298655" y="431802"/>
              </a:lnTo>
              <a:lnTo>
                <a:pt x="3298655" y="5706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03582-8C6E-44EC-9233-15AE275C9E50}">
      <dsp:nvSpPr>
        <dsp:cNvPr id="0" name=""/>
        <dsp:cNvSpPr/>
      </dsp:nvSpPr>
      <dsp:spPr>
        <a:xfrm>
          <a:off x="5256149" y="1893139"/>
          <a:ext cx="198371" cy="60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39"/>
              </a:lnTo>
              <a:lnTo>
                <a:pt x="198371" y="6083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16FE9-0744-48DA-AA74-5FEF75328C14}">
      <dsp:nvSpPr>
        <dsp:cNvPr id="0" name=""/>
        <dsp:cNvSpPr/>
      </dsp:nvSpPr>
      <dsp:spPr>
        <a:xfrm>
          <a:off x="4086682" y="661238"/>
          <a:ext cx="1698457" cy="570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02"/>
              </a:lnTo>
              <a:lnTo>
                <a:pt x="1698457" y="431802"/>
              </a:lnTo>
              <a:lnTo>
                <a:pt x="1698457" y="5706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35D65-4EBD-4345-AF0A-ADAB62AABC2C}">
      <dsp:nvSpPr>
        <dsp:cNvPr id="0" name=""/>
        <dsp:cNvSpPr/>
      </dsp:nvSpPr>
      <dsp:spPr>
        <a:xfrm>
          <a:off x="3655952" y="1893139"/>
          <a:ext cx="198371" cy="60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39"/>
              </a:lnTo>
              <a:lnTo>
                <a:pt x="198371" y="6083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F91B3-8B4F-4A87-9D96-0F8B4DB4B2C5}">
      <dsp:nvSpPr>
        <dsp:cNvPr id="0" name=""/>
        <dsp:cNvSpPr/>
      </dsp:nvSpPr>
      <dsp:spPr>
        <a:xfrm>
          <a:off x="4086682" y="661238"/>
          <a:ext cx="98260" cy="570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02"/>
              </a:lnTo>
              <a:lnTo>
                <a:pt x="98260" y="431802"/>
              </a:lnTo>
              <a:lnTo>
                <a:pt x="98260" y="570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34BAD-8D0C-4A80-97FC-8B91E2CE987E}">
      <dsp:nvSpPr>
        <dsp:cNvPr id="0" name=""/>
        <dsp:cNvSpPr/>
      </dsp:nvSpPr>
      <dsp:spPr>
        <a:xfrm>
          <a:off x="1769099" y="1893139"/>
          <a:ext cx="246147" cy="60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39"/>
              </a:lnTo>
              <a:lnTo>
                <a:pt x="246147" y="6083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B4A57-F6CA-4332-B660-E5FB7A2EEC81}">
      <dsp:nvSpPr>
        <dsp:cNvPr id="0" name=""/>
        <dsp:cNvSpPr/>
      </dsp:nvSpPr>
      <dsp:spPr>
        <a:xfrm>
          <a:off x="2425492" y="661238"/>
          <a:ext cx="1661190" cy="570662"/>
        </a:xfrm>
        <a:custGeom>
          <a:avLst/>
          <a:gdLst/>
          <a:ahLst/>
          <a:cxnLst/>
          <a:rect l="0" t="0" r="0" b="0"/>
          <a:pathLst>
            <a:path>
              <a:moveTo>
                <a:pt x="1661190" y="0"/>
              </a:moveTo>
              <a:lnTo>
                <a:pt x="1661190" y="431802"/>
              </a:lnTo>
              <a:lnTo>
                <a:pt x="0" y="431802"/>
              </a:lnTo>
              <a:lnTo>
                <a:pt x="0" y="570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2359E-3290-43EA-BB13-0BB6D8D97338}">
      <dsp:nvSpPr>
        <dsp:cNvPr id="0" name=""/>
        <dsp:cNvSpPr/>
      </dsp:nvSpPr>
      <dsp:spPr>
        <a:xfrm>
          <a:off x="137051" y="1893139"/>
          <a:ext cx="198371" cy="608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339"/>
              </a:lnTo>
              <a:lnTo>
                <a:pt x="198371" y="6083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AC67F-E4B9-4427-9B7C-527DED98431E}">
      <dsp:nvSpPr>
        <dsp:cNvPr id="0" name=""/>
        <dsp:cNvSpPr/>
      </dsp:nvSpPr>
      <dsp:spPr>
        <a:xfrm>
          <a:off x="666042" y="661238"/>
          <a:ext cx="3420640" cy="570662"/>
        </a:xfrm>
        <a:custGeom>
          <a:avLst/>
          <a:gdLst/>
          <a:ahLst/>
          <a:cxnLst/>
          <a:rect l="0" t="0" r="0" b="0"/>
          <a:pathLst>
            <a:path>
              <a:moveTo>
                <a:pt x="3420640" y="0"/>
              </a:moveTo>
              <a:lnTo>
                <a:pt x="3420640" y="431802"/>
              </a:lnTo>
              <a:lnTo>
                <a:pt x="0" y="431802"/>
              </a:lnTo>
              <a:lnTo>
                <a:pt x="0" y="57066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359042-5341-497C-89DC-E099B69372C8}">
      <dsp:nvSpPr>
        <dsp:cNvPr id="0" name=""/>
        <dsp:cNvSpPr/>
      </dsp:nvSpPr>
      <dsp:spPr>
        <a:xfrm>
          <a:off x="1857805" y="0"/>
          <a:ext cx="4457753" cy="66123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857805" y="0"/>
        <a:ext cx="4457753" cy="661238"/>
      </dsp:txXfrm>
    </dsp:sp>
    <dsp:sp modelId="{0D519BB2-6CA9-44B6-A4EB-463BFB5C3DA7}">
      <dsp:nvSpPr>
        <dsp:cNvPr id="0" name=""/>
        <dsp:cNvSpPr/>
      </dsp:nvSpPr>
      <dsp:spPr>
        <a:xfrm>
          <a:off x="4803" y="1231901"/>
          <a:ext cx="1322477" cy="661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803" y="1231901"/>
        <a:ext cx="1322477" cy="661238"/>
      </dsp:txXfrm>
    </dsp:sp>
    <dsp:sp modelId="{992559A1-1EEB-4370-A726-17B32467359A}">
      <dsp:nvSpPr>
        <dsp:cNvPr id="0" name=""/>
        <dsp:cNvSpPr/>
      </dsp:nvSpPr>
      <dsp:spPr>
        <a:xfrm>
          <a:off x="335422" y="2170860"/>
          <a:ext cx="1322477" cy="661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335422" y="2170860"/>
        <a:ext cx="1322477" cy="661238"/>
      </dsp:txXfrm>
    </dsp:sp>
    <dsp:sp modelId="{12949BC4-9AE7-4099-B053-26F9D9AED33D}">
      <dsp:nvSpPr>
        <dsp:cNvPr id="0" name=""/>
        <dsp:cNvSpPr/>
      </dsp:nvSpPr>
      <dsp:spPr>
        <a:xfrm>
          <a:off x="1605001" y="1231901"/>
          <a:ext cx="1640982" cy="661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605001" y="1231901"/>
        <a:ext cx="1640982" cy="661238"/>
      </dsp:txXfrm>
    </dsp:sp>
    <dsp:sp modelId="{8FE821E6-6433-48C0-BF21-A9D0B945DEC3}">
      <dsp:nvSpPr>
        <dsp:cNvPr id="0" name=""/>
        <dsp:cNvSpPr/>
      </dsp:nvSpPr>
      <dsp:spPr>
        <a:xfrm>
          <a:off x="2015246" y="2170860"/>
          <a:ext cx="1322477" cy="661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2015246" y="2170860"/>
        <a:ext cx="1322477" cy="661238"/>
      </dsp:txXfrm>
    </dsp:sp>
    <dsp:sp modelId="{A22E8A92-9817-430B-B243-B44417AB430B}">
      <dsp:nvSpPr>
        <dsp:cNvPr id="0" name=""/>
        <dsp:cNvSpPr/>
      </dsp:nvSpPr>
      <dsp:spPr>
        <a:xfrm>
          <a:off x="3523704" y="1231901"/>
          <a:ext cx="1322477" cy="661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3523704" y="1231901"/>
        <a:ext cx="1322477" cy="661238"/>
      </dsp:txXfrm>
    </dsp:sp>
    <dsp:sp modelId="{3BB0CECD-46ED-4CBC-88C2-54CFCCE0E8BE}">
      <dsp:nvSpPr>
        <dsp:cNvPr id="0" name=""/>
        <dsp:cNvSpPr/>
      </dsp:nvSpPr>
      <dsp:spPr>
        <a:xfrm>
          <a:off x="3854323" y="2170860"/>
          <a:ext cx="1322477" cy="661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3854323" y="2170860"/>
        <a:ext cx="1322477" cy="661238"/>
      </dsp:txXfrm>
    </dsp:sp>
    <dsp:sp modelId="{B189A221-4575-491D-86F9-DC594F2B9468}">
      <dsp:nvSpPr>
        <dsp:cNvPr id="0" name=""/>
        <dsp:cNvSpPr/>
      </dsp:nvSpPr>
      <dsp:spPr>
        <a:xfrm>
          <a:off x="5123902" y="1231901"/>
          <a:ext cx="1322477" cy="661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123902" y="1231901"/>
        <a:ext cx="1322477" cy="661238"/>
      </dsp:txXfrm>
    </dsp:sp>
    <dsp:sp modelId="{32A9345D-A8A0-4A7F-B54E-972459DB6E61}">
      <dsp:nvSpPr>
        <dsp:cNvPr id="0" name=""/>
        <dsp:cNvSpPr/>
      </dsp:nvSpPr>
      <dsp:spPr>
        <a:xfrm>
          <a:off x="5454521" y="2170860"/>
          <a:ext cx="1322477" cy="661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5454521" y="2170860"/>
        <a:ext cx="1322477" cy="661238"/>
      </dsp:txXfrm>
    </dsp:sp>
    <dsp:sp modelId="{B03922D5-DEF5-4F30-A45E-1AB26415BD81}">
      <dsp:nvSpPr>
        <dsp:cNvPr id="0" name=""/>
        <dsp:cNvSpPr/>
      </dsp:nvSpPr>
      <dsp:spPr>
        <a:xfrm>
          <a:off x="6724099" y="1231901"/>
          <a:ext cx="1322477" cy="66123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6724099" y="1231901"/>
        <a:ext cx="1322477" cy="661238"/>
      </dsp:txXfrm>
    </dsp:sp>
    <dsp:sp modelId="{1236AE45-E5E2-4A8A-A87A-E1D0AE589DD1}">
      <dsp:nvSpPr>
        <dsp:cNvPr id="0" name=""/>
        <dsp:cNvSpPr/>
      </dsp:nvSpPr>
      <dsp:spPr>
        <a:xfrm>
          <a:off x="7054719" y="2170860"/>
          <a:ext cx="1322477" cy="661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7054719" y="2170860"/>
        <a:ext cx="1322477" cy="661238"/>
      </dsp:txXfrm>
    </dsp:sp>
    <dsp:sp modelId="{31D47095-E9D1-45E0-8C26-3F4C88FCB1B8}">
      <dsp:nvSpPr>
        <dsp:cNvPr id="0" name=""/>
        <dsp:cNvSpPr/>
      </dsp:nvSpPr>
      <dsp:spPr>
        <a:xfrm>
          <a:off x="7054719" y="3109819"/>
          <a:ext cx="1322477" cy="661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>
        <a:off x="7054719" y="3109819"/>
        <a:ext cx="1322477" cy="661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F45-5E19-43C3-B434-6327D21D030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7EA53-8467-4A3F-A0E9-B99010E2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EA53-8467-4A3F-A0E9-B99010E217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9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7EA53-8467-4A3F-A0E9-B99010E217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5EC19-B097-460D-855C-3BA788310CF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6F1DE8-F03E-4027-8B9C-14D954E902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tmp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mp"/><Relationship Id="rId3" Type="http://schemas.openxmlformats.org/officeDocument/2006/relationships/image" Target="../media/image45.tmp"/><Relationship Id="rId7" Type="http://schemas.openxmlformats.org/officeDocument/2006/relationships/image" Target="../media/image4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mp"/><Relationship Id="rId11" Type="http://schemas.openxmlformats.org/officeDocument/2006/relationships/image" Target="../media/image51.gif"/><Relationship Id="rId5" Type="http://schemas.openxmlformats.org/officeDocument/2006/relationships/image" Target="../media/image42.png"/><Relationship Id="rId10" Type="http://schemas.openxmlformats.org/officeDocument/2006/relationships/image" Target="../media/image50.jpg"/><Relationship Id="rId4" Type="http://schemas.openxmlformats.org/officeDocument/2006/relationships/image" Target="../media/image41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tmp"/><Relationship Id="rId3" Type="http://schemas.openxmlformats.org/officeDocument/2006/relationships/image" Target="../media/image57.tmp"/><Relationship Id="rId7" Type="http://schemas.openxmlformats.org/officeDocument/2006/relationships/image" Target="../media/image61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tmp"/><Relationship Id="rId5" Type="http://schemas.openxmlformats.org/officeDocument/2006/relationships/image" Target="../media/image59.tmp"/><Relationship Id="rId4" Type="http://schemas.openxmlformats.org/officeDocument/2006/relationships/image" Target="../media/image58.tmp"/><Relationship Id="rId9" Type="http://schemas.openxmlformats.org/officeDocument/2006/relationships/image" Target="../media/image6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7" Type="http://schemas.openxmlformats.org/officeDocument/2006/relationships/image" Target="../media/image70.jpg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tmp"/><Relationship Id="rId5" Type="http://schemas.openxmlformats.org/officeDocument/2006/relationships/image" Target="../media/image68.tmp"/><Relationship Id="rId4" Type="http://schemas.openxmlformats.org/officeDocument/2006/relationships/image" Target="../media/image67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tmp"/><Relationship Id="rId3" Type="http://schemas.openxmlformats.org/officeDocument/2006/relationships/image" Target="../media/image71.tmp"/><Relationship Id="rId7" Type="http://schemas.openxmlformats.org/officeDocument/2006/relationships/image" Target="../media/image75.tmp"/><Relationship Id="rId12" Type="http://schemas.openxmlformats.org/officeDocument/2006/relationships/image" Target="../media/image80.gif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tmp"/><Relationship Id="rId11" Type="http://schemas.openxmlformats.org/officeDocument/2006/relationships/image" Target="../media/image79.jpg"/><Relationship Id="rId5" Type="http://schemas.openxmlformats.org/officeDocument/2006/relationships/image" Target="../media/image73.tmp"/><Relationship Id="rId10" Type="http://schemas.openxmlformats.org/officeDocument/2006/relationships/image" Target="../media/image78.tmp"/><Relationship Id="rId4" Type="http://schemas.openxmlformats.org/officeDocument/2006/relationships/image" Target="../media/image72.tmp"/><Relationship Id="rId9" Type="http://schemas.openxmlformats.org/officeDocument/2006/relationships/image" Target="../media/image77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tmp"/><Relationship Id="rId13" Type="http://schemas.openxmlformats.org/officeDocument/2006/relationships/image" Target="../media/image56.tmp"/><Relationship Id="rId3" Type="http://schemas.openxmlformats.org/officeDocument/2006/relationships/image" Target="../media/image82.tmp"/><Relationship Id="rId7" Type="http://schemas.openxmlformats.org/officeDocument/2006/relationships/image" Target="../media/image86.tmp"/><Relationship Id="rId12" Type="http://schemas.openxmlformats.org/officeDocument/2006/relationships/image" Target="../media/image91.png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tmp"/><Relationship Id="rId11" Type="http://schemas.openxmlformats.org/officeDocument/2006/relationships/image" Target="../media/image90.jpg"/><Relationship Id="rId5" Type="http://schemas.openxmlformats.org/officeDocument/2006/relationships/image" Target="../media/image84.tmp"/><Relationship Id="rId10" Type="http://schemas.openxmlformats.org/officeDocument/2006/relationships/image" Target="../media/image89.png"/><Relationship Id="rId4" Type="http://schemas.openxmlformats.org/officeDocument/2006/relationships/image" Target="../media/image83.tmp"/><Relationship Id="rId9" Type="http://schemas.openxmlformats.org/officeDocument/2006/relationships/image" Target="../media/image8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7" Type="http://schemas.openxmlformats.org/officeDocument/2006/relationships/image" Target="../media/image97.tm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tmp"/><Relationship Id="rId5" Type="http://schemas.openxmlformats.org/officeDocument/2006/relationships/image" Target="../media/image95.tmp"/><Relationship Id="rId4" Type="http://schemas.openxmlformats.org/officeDocument/2006/relationships/image" Target="../media/image94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tmp"/><Relationship Id="rId3" Type="http://schemas.openxmlformats.org/officeDocument/2006/relationships/image" Target="../media/image99.tmp"/><Relationship Id="rId7" Type="http://schemas.openxmlformats.org/officeDocument/2006/relationships/image" Target="../media/image103.jpg"/><Relationship Id="rId2" Type="http://schemas.openxmlformats.org/officeDocument/2006/relationships/image" Target="../media/image9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tmp"/><Relationship Id="rId5" Type="http://schemas.openxmlformats.org/officeDocument/2006/relationships/image" Target="../media/image101.tmp"/><Relationship Id="rId4" Type="http://schemas.openxmlformats.org/officeDocument/2006/relationships/image" Target="../media/image100.tm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tmp"/><Relationship Id="rId3" Type="http://schemas.openxmlformats.org/officeDocument/2006/relationships/image" Target="../media/image106.tmp"/><Relationship Id="rId7" Type="http://schemas.openxmlformats.org/officeDocument/2006/relationships/image" Target="../media/image110.tmp"/><Relationship Id="rId12" Type="http://schemas.openxmlformats.org/officeDocument/2006/relationships/image" Target="../media/image115.png"/><Relationship Id="rId2" Type="http://schemas.openxmlformats.org/officeDocument/2006/relationships/image" Target="../media/image10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tmp"/><Relationship Id="rId11" Type="http://schemas.openxmlformats.org/officeDocument/2006/relationships/image" Target="../media/image114.jpg"/><Relationship Id="rId5" Type="http://schemas.openxmlformats.org/officeDocument/2006/relationships/image" Target="../media/image108.tmp"/><Relationship Id="rId10" Type="http://schemas.openxmlformats.org/officeDocument/2006/relationships/image" Target="../media/image113.jpg"/><Relationship Id="rId4" Type="http://schemas.openxmlformats.org/officeDocument/2006/relationships/image" Target="../media/image107.tmp"/><Relationship Id="rId9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13" Type="http://schemas.openxmlformats.org/officeDocument/2006/relationships/image" Target="../media/image18.tmp"/><Relationship Id="rId3" Type="http://schemas.openxmlformats.org/officeDocument/2006/relationships/image" Target="../media/image8.png"/><Relationship Id="rId7" Type="http://schemas.openxmlformats.org/officeDocument/2006/relationships/image" Target="../media/image12.tmp"/><Relationship Id="rId12" Type="http://schemas.openxmlformats.org/officeDocument/2006/relationships/image" Target="../media/image17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11" Type="http://schemas.openxmlformats.org/officeDocument/2006/relationships/image" Target="../media/image16.tmp"/><Relationship Id="rId5" Type="http://schemas.openxmlformats.org/officeDocument/2006/relationships/image" Target="../media/image10.tmp"/><Relationship Id="rId10" Type="http://schemas.openxmlformats.org/officeDocument/2006/relationships/image" Target="../media/image15.tmp"/><Relationship Id="rId4" Type="http://schemas.openxmlformats.org/officeDocument/2006/relationships/image" Target="../media/image9.tmp"/><Relationship Id="rId9" Type="http://schemas.openxmlformats.org/officeDocument/2006/relationships/image" Target="../media/image1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tmp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tmp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mp"/><Relationship Id="rId11" Type="http://schemas.openxmlformats.org/officeDocument/2006/relationships/image" Target="../media/image43.gif"/><Relationship Id="rId5" Type="http://schemas.openxmlformats.org/officeDocument/2006/relationships/image" Target="../media/image37.tmp"/><Relationship Id="rId10" Type="http://schemas.openxmlformats.org/officeDocument/2006/relationships/image" Target="../media/image42.png"/><Relationship Id="rId4" Type="http://schemas.openxmlformats.org/officeDocument/2006/relationships/image" Target="../media/image36.tmp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85840"/>
            <a:ext cx="4343400" cy="60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8153400" cy="63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66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1516733" cy="1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3745"/>
            <a:ext cx="428783" cy="22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3" y="942905"/>
            <a:ext cx="8002117" cy="50489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23536"/>
              </p:ext>
            </p:extLst>
          </p:nvPr>
        </p:nvGraphicFramePr>
        <p:xfrm>
          <a:off x="1905000" y="1752600"/>
          <a:ext cx="6553200" cy="4892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39170"/>
                <a:gridCol w="2896738"/>
                <a:gridCol w="3017292"/>
              </a:tblGrid>
              <a:tr h="685800">
                <a:tc>
                  <a:txBody>
                    <a:bodyPr/>
                    <a:lstStyle/>
                    <a:p>
                      <a:pPr algn="ctr" rtl="1"/>
                      <a:endParaRPr lang="fa-IR" dirty="0" smtClean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ردیف</a:t>
                      </a:r>
                      <a:endParaRPr lang="fa-IR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رتبه بندی عوامل مرگ و میر</a:t>
                      </a:r>
                      <a:r>
                        <a:rPr lang="fa-IR" baseline="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fa-IR" baseline="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در سال</a:t>
                      </a:r>
                      <a:r>
                        <a:rPr lang="fa-IR" u="sng" baseline="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u="sng" baseline="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1999</a:t>
                      </a:r>
                      <a:endParaRPr lang="fa-IR" u="sng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رتبه بندی عوامل مرگ و میر</a:t>
                      </a:r>
                      <a:r>
                        <a:rPr lang="fa-IR" baseline="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 </a:t>
                      </a:r>
                    </a:p>
                    <a:p>
                      <a:pPr algn="ctr" rtl="1"/>
                      <a:r>
                        <a:rPr lang="fa-IR" baseline="0" dirty="0" smtClean="0">
                          <a:solidFill>
                            <a:srgbClr val="FFFF00"/>
                          </a:solidFill>
                          <a:cs typeface="B Titr" panose="00000700000000000000" pitchFamily="2" charset="-78"/>
                        </a:rPr>
                        <a:t>در سال </a:t>
                      </a:r>
                      <a:r>
                        <a:rPr lang="fa-IR" u="sng" baseline="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2020</a:t>
                      </a:r>
                      <a:r>
                        <a:rPr lang="fa-IR" baseline="0" dirty="0" smtClean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baseline="0" dirty="0" smtClean="0">
                          <a:solidFill>
                            <a:srgbClr val="FFC000"/>
                          </a:solidFill>
                          <a:cs typeface="B Titr" panose="00000700000000000000" pitchFamily="2" charset="-78"/>
                        </a:rPr>
                        <a:t>(برآورد)</a:t>
                      </a:r>
                      <a:endParaRPr lang="fa-IR" dirty="0" smtClean="0">
                        <a:solidFill>
                          <a:srgbClr val="FFC000"/>
                        </a:solidFill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dirty="0">
                        <a:solidFill>
                          <a:srgbClr val="FFFF00"/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1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بیماری های واگیر دار تنفسی و آلودگی ها</a:t>
                      </a:r>
                      <a:endParaRPr lang="fa-IR" sz="14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بیماری های قلبی و</a:t>
                      </a:r>
                      <a:r>
                        <a:rPr kumimoji="0"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عروقی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2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ایدز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بیماری های مربوط به افسردگی و روان</a:t>
                      </a: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3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شرایط نامطلوب هنگام تولد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صدمات تصادفات رانندگی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4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بیماری</a:t>
                      </a:r>
                      <a:r>
                        <a:rPr kumimoji="0"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های گوارشی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بیماری های مغز و اعصاب</a:t>
                      </a: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5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بیماری های مربوط به افسردگی و روان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B Titr" panose="00000700000000000000" pitchFamily="2" charset="-78"/>
                        </a:rPr>
                        <a:t>بیماری های واگیر دار تنفسی و آلودگی ها</a:t>
                      </a: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6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بیماری های مغز و اعصاب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سل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7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مالاریا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جنگ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8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صدمات تصادفات رانندگی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بیماری</a:t>
                      </a:r>
                      <a:r>
                        <a:rPr kumimoji="0"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های گوارشی</a:t>
                      </a:r>
                      <a:endParaRPr kumimoji="0" lang="fa-I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anose="00000700000000000000" pitchFamily="2" charset="-78"/>
                        </a:rPr>
                        <a:t>9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بیماری</a:t>
                      </a:r>
                      <a:r>
                        <a:rPr kumimoji="0" lang="fa-I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 های مزمن ریوی</a:t>
                      </a:r>
                      <a:endParaRPr kumimoji="0"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ایدز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Elbow Connector 4"/>
          <p:cNvCxnSpPr/>
          <p:nvPr/>
        </p:nvCxnSpPr>
        <p:spPr>
          <a:xfrm rot="16200000" flipV="1">
            <a:off x="4000500" y="4457700"/>
            <a:ext cx="2286000" cy="6858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3" y="942905"/>
            <a:ext cx="8002117" cy="504895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817436" cy="158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25" y="3297802"/>
            <a:ext cx="419011" cy="22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953000"/>
            <a:ext cx="2057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2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343400"/>
            <a:ext cx="19812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cs typeface="B Titr" panose="00000700000000000000" pitchFamily="2" charset="-78"/>
              </a:rPr>
              <a:t>1</a:t>
            </a:r>
            <a:endParaRPr lang="fa-IR" sz="4800" dirty="0"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4953000"/>
            <a:ext cx="2057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3</a:t>
            </a:r>
            <a:endParaRPr lang="fa-IR" sz="3200" dirty="0">
              <a:cs typeface="B Titr" panose="00000700000000000000" pitchFamily="2" charset="-78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77" y="3886200"/>
            <a:ext cx="2181423" cy="38065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25" y="4457642"/>
            <a:ext cx="1247949" cy="419158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46" y="4419600"/>
            <a:ext cx="1762371" cy="514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51637"/>
            <a:ext cx="1722207" cy="2044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14" y="3473718"/>
            <a:ext cx="1047750" cy="945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59" y="2419176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81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38"/>
          <p:cNvGraphicFramePr>
            <a:graphicFrameLocks noGrp="1"/>
          </p:cNvGraphicFramePr>
          <p:nvPr>
            <p:extLst/>
          </p:nvPr>
        </p:nvGraphicFramePr>
        <p:xfrm>
          <a:off x="436318" y="1905003"/>
          <a:ext cx="8402881" cy="4267196"/>
        </p:xfrm>
        <a:graphic>
          <a:graphicData uri="http://schemas.openxmlformats.org/drawingml/2006/table">
            <a:tbl>
              <a:tblPr rtl="1"/>
              <a:tblGrid>
                <a:gridCol w="1152489"/>
                <a:gridCol w="1152489"/>
                <a:gridCol w="1059878"/>
                <a:gridCol w="1008428"/>
                <a:gridCol w="1226917"/>
                <a:gridCol w="1508188"/>
                <a:gridCol w="1294492"/>
              </a:tblGrid>
              <a:tr h="574062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كشور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تعداد كشته هاي تصادفات جاده اي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جمعيت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itchFamily="18" charset="0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( </a:t>
                      </a:r>
                      <a:r>
                        <a:rPr kumimoji="0" lang="fa-I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ميليون نفر</a:t>
                      </a: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)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مساحت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(</a:t>
                      </a:r>
                      <a:r>
                        <a:rPr kumimoji="0" lang="fa-I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ميليون كيلومترمربع</a:t>
                      </a: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)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طول راهها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B Titr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( هزار كيلومتر)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406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1980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2002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2003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2509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ايران</a:t>
                      </a:r>
                      <a:endParaRPr kumimoji="0" lang="fa-I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10000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23150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27000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79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1651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171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6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انگلستان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6182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3581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3658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60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8/244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3/373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6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آلمان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15050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6842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6613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83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357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4/644</a:t>
                      </a:r>
                      <a:endParaRPr kumimoji="0" lang="fa-I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09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فرانسه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13499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7655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6083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59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5/546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9/999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96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ژاپن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11388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9575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8877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127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8/377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Titr" pitchFamily="2" charset="-78"/>
                        </a:rPr>
                        <a:t>2/1152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2" marR="68582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562600" y="30480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30480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72000" y="36576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672"/>
            <a:ext cx="9055577" cy="6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gsv9i2j0yhrwm1oc27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914400" y="0"/>
            <a:ext cx="5257800" cy="60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0" y="76200"/>
            <a:ext cx="5915851" cy="6001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604708"/>
            <a:ext cx="4953000" cy="30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09" y="596882"/>
            <a:ext cx="5525271" cy="5334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90600" y="44196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25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1924319" cy="8383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7" y="1752600"/>
            <a:ext cx="5001323" cy="50489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57" y="2409778"/>
            <a:ext cx="5001323" cy="44773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57" y="3013210"/>
            <a:ext cx="5020376" cy="46679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76459"/>
            <a:ext cx="7192379" cy="42868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43115"/>
            <a:ext cx="885949" cy="79068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9" y="4298944"/>
            <a:ext cx="7554379" cy="57158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" y="5059080"/>
            <a:ext cx="7401958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1924319" cy="83831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792802" cy="428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286000"/>
            <a:ext cx="5043924" cy="4421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0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1924319" cy="8383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5782482" cy="5239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61" y="2286000"/>
            <a:ext cx="6211167" cy="44773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8040222" cy="183858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86449"/>
            <a:ext cx="7783011" cy="1000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888755"/>
            <a:ext cx="1794336" cy="17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8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1924319" cy="83831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02" y="1600317"/>
            <a:ext cx="5106113" cy="685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92" y="4805460"/>
            <a:ext cx="3019846" cy="5048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52" y="4114800"/>
            <a:ext cx="523948" cy="188621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85" y="4348771"/>
            <a:ext cx="2448267" cy="41915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98" y="4838800"/>
            <a:ext cx="3000794" cy="43821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28" y="5311083"/>
            <a:ext cx="2200582" cy="41915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39" y="2600252"/>
            <a:ext cx="4029637" cy="523948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02" y="3143168"/>
            <a:ext cx="3934374" cy="590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3" y="2286213"/>
            <a:ext cx="14859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20" y="2206622"/>
            <a:ext cx="2013284" cy="20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05000"/>
            <a:ext cx="5268060" cy="5239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53" y="2509774"/>
            <a:ext cx="4029637" cy="53347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349"/>
            <a:ext cx="6954220" cy="5620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30" y="4257503"/>
            <a:ext cx="2676899" cy="68589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33884"/>
            <a:ext cx="1390844" cy="47631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63" y="4943399"/>
            <a:ext cx="1476581" cy="543001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72" y="5670003"/>
            <a:ext cx="2048161" cy="552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3417"/>
            <a:ext cx="2432713" cy="2432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22" y="5057500"/>
            <a:ext cx="1434958" cy="1771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" y="4369076"/>
            <a:ext cx="1536822" cy="1853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28" y="5382584"/>
            <a:ext cx="1428485" cy="150141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1924319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9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9635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لوگ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41" y="924114"/>
            <a:ext cx="1775906" cy="1657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390001"/>
            <a:ext cx="24384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dirty="0" smtClean="0">
                <a:cs typeface="B Titr" panose="00000700000000000000" pitchFamily="2" charset="-78"/>
              </a:rPr>
              <a:t>مرکز بهداشت استان اصفهان</a:t>
            </a:r>
            <a:endParaRPr lang="fa-IR" sz="1200" dirty="0">
              <a:cs typeface="B Titr" panose="00000700000000000000" pitchFamily="2" charset="-7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27" y="1166619"/>
            <a:ext cx="1460273" cy="142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2" y="3733800"/>
            <a:ext cx="7506748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87139"/>
            <a:ext cx="1642525" cy="213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32" y="838200"/>
            <a:ext cx="5258534" cy="5525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88" y="1752600"/>
            <a:ext cx="7135221" cy="47631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56" y="2331548"/>
            <a:ext cx="6325483" cy="57158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572001" y="2979328"/>
            <a:ext cx="228600" cy="17450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5" y="4758639"/>
            <a:ext cx="8554644" cy="53347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25" y="5819694"/>
            <a:ext cx="4248743" cy="58110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419600" y="5229306"/>
            <a:ext cx="533400" cy="638094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21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32" y="838200"/>
            <a:ext cx="5258534" cy="55252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5266407"/>
              </p:ext>
            </p:extLst>
          </p:nvPr>
        </p:nvGraphicFramePr>
        <p:xfrm>
          <a:off x="449999" y="18288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1981200"/>
            <a:ext cx="4572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ar-SA" sz="2000" b="1" dirty="0">
                <a:cs typeface="B Titr" panose="00000700000000000000" pitchFamily="2" charset="-78"/>
              </a:rPr>
              <a:t>هزينه هاي ناشي از حوادث ترافيكي در سال</a:t>
            </a:r>
            <a:endParaRPr lang="fa-IR" sz="2000" dirty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4200"/>
            <a:ext cx="1371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fa-IR" sz="1400" dirty="0">
                <a:cs typeface="B Titr" panose="00000700000000000000" pitchFamily="2" charset="-78"/>
              </a:rPr>
              <a:t>هزینه های مستقیم </a:t>
            </a:r>
          </a:p>
          <a:p>
            <a:pPr lvl="0" algn="ctr" rtl="1"/>
            <a:r>
              <a:rPr lang="fa-IR" sz="1400" dirty="0">
                <a:cs typeface="B Titr" panose="00000700000000000000" pitchFamily="2" charset="-78"/>
              </a:rPr>
              <a:t>و غیر مستقیم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1806" y="4191000"/>
            <a:ext cx="1371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/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550 میلیارد تومان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0595" y="3231921"/>
            <a:ext cx="17982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/>
            <a:r>
              <a:rPr lang="fa-IR" sz="1400" dirty="0">
                <a:cs typeface="B Titr" panose="00000700000000000000" pitchFamily="2" charset="-78"/>
              </a:rPr>
              <a:t>هزینه عمر </a:t>
            </a:r>
            <a:r>
              <a:rPr lang="fa-IR" sz="1400" dirty="0" smtClean="0">
                <a:cs typeface="B Titr" panose="00000700000000000000" pitchFamily="2" charset="-78"/>
              </a:rPr>
              <a:t>از </a:t>
            </a:r>
            <a:r>
              <a:rPr lang="fa-IR" sz="1400" dirty="0">
                <a:cs typeface="B Titr" panose="00000700000000000000" pitchFamily="2" charset="-78"/>
              </a:rPr>
              <a:t>دست رفته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4176577"/>
            <a:ext cx="15603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/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480 میلیارد تومان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8794" y="3231920"/>
            <a:ext cx="156039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1"/>
            <a:r>
              <a:rPr lang="fa-IR" sz="1400" dirty="0">
                <a:cs typeface="B Titr" panose="00000700000000000000" pitchFamily="2" charset="-78"/>
              </a:rPr>
              <a:t>نگهداری زندانیان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3788" y="4171593"/>
            <a:ext cx="15274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22/5 میلیارد تومان</a:t>
            </a:r>
          </a:p>
          <a:p>
            <a:endParaRPr lang="fa-I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231920"/>
            <a:ext cx="15484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fa-IR" sz="1400" dirty="0">
                <a:cs typeface="B Titr" panose="00000700000000000000" pitchFamily="2" charset="-78"/>
              </a:rPr>
              <a:t>آزاد سازی زندانیان</a:t>
            </a:r>
          </a:p>
          <a:p>
            <a:endParaRPr lang="fa-IR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162928"/>
            <a:ext cx="1479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100 میلیارد تومان</a:t>
            </a:r>
          </a:p>
          <a:p>
            <a:endParaRPr lang="fa-IR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68570" y="3231920"/>
            <a:ext cx="1295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fa-IR" sz="1400" dirty="0">
                <a:cs typeface="B Titr" panose="00000700000000000000" pitchFamily="2" charset="-78"/>
              </a:rPr>
              <a:t>شرکت های بیمه</a:t>
            </a:r>
          </a:p>
          <a:p>
            <a:endParaRPr lang="fa-I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75066" y="4063871"/>
            <a:ext cx="134999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fa-IR" sz="1400" dirty="0">
                <a:solidFill>
                  <a:srgbClr val="FFC000"/>
                </a:solidFill>
                <a:cs typeface="B Titr" panose="00000700000000000000" pitchFamily="2" charset="-78"/>
              </a:rPr>
              <a:t>مالی : </a:t>
            </a:r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55 </a:t>
            </a:r>
            <a:endParaRPr lang="fa-IR" sz="14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lvl="0" algn="ctr"/>
            <a:r>
              <a:rPr lang="fa-IR" sz="1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میلیارد </a:t>
            </a:r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تومان</a:t>
            </a:r>
          </a:p>
          <a:p>
            <a:pPr algn="ctr"/>
            <a:endParaRPr lang="fa-I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09279" y="5029200"/>
            <a:ext cx="170938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fa-IR" sz="1400" dirty="0">
                <a:solidFill>
                  <a:srgbClr val="FFC000"/>
                </a:solidFill>
                <a:cs typeface="B Titr" panose="00000700000000000000" pitchFamily="2" charset="-78"/>
              </a:rPr>
              <a:t>جانی : </a:t>
            </a:r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225 </a:t>
            </a:r>
            <a:endParaRPr lang="fa-IR" sz="1400" dirty="0" smtClean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pPr lvl="0"/>
            <a:r>
              <a:rPr lang="fa-IR" sz="1400" dirty="0" smtClean="0">
                <a:solidFill>
                  <a:srgbClr val="FFFF00"/>
                </a:solidFill>
                <a:cs typeface="B Titr" panose="00000700000000000000" pitchFamily="2" charset="-78"/>
              </a:rPr>
              <a:t>میلیارد </a:t>
            </a:r>
            <a:r>
              <a:rPr lang="fa-IR" sz="1400" dirty="0">
                <a:solidFill>
                  <a:srgbClr val="FFFF00"/>
                </a:solidFill>
                <a:cs typeface="B Titr" panose="00000700000000000000" pitchFamily="2" charset="-78"/>
              </a:rPr>
              <a:t>تومان</a:t>
            </a:r>
          </a:p>
          <a:p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1818576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38200"/>
            <a:ext cx="2457793" cy="88594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92" y="2438400"/>
            <a:ext cx="6763408" cy="6858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94" y="1752600"/>
            <a:ext cx="7906204" cy="73976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5" y="3124200"/>
            <a:ext cx="8300022" cy="122089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7697274" cy="981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49" y="4940537"/>
            <a:ext cx="1821976" cy="182197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44" y="6372168"/>
            <a:ext cx="2372056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4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506483" cy="62873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4526"/>
            <a:ext cx="1438476" cy="53347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77" y="2561448"/>
            <a:ext cx="1276528" cy="47631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40" y="4237983"/>
            <a:ext cx="666843" cy="43821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92" y="4200452"/>
            <a:ext cx="1705213" cy="52394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46" y="5887308"/>
            <a:ext cx="924054" cy="42868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23" y="5714915"/>
            <a:ext cx="2019582" cy="609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71" y="1532074"/>
            <a:ext cx="1642606" cy="1642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3" y="3335350"/>
            <a:ext cx="2597079" cy="1475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0" y="5114743"/>
            <a:ext cx="2754242" cy="1542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8517" y="2655177"/>
            <a:ext cx="1292464" cy="4482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8517" y="4367895"/>
            <a:ext cx="1902723" cy="4487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8602" y="5955518"/>
            <a:ext cx="1887998" cy="4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0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160" y="2225304"/>
            <a:ext cx="1601364" cy="28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17" y="2871523"/>
            <a:ext cx="1636424" cy="2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45624"/>
            <a:ext cx="2148805" cy="92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31" y="1263213"/>
            <a:ext cx="217262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7432"/>
            <a:ext cx="2367779" cy="2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86815"/>
            <a:ext cx="6577435" cy="36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90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82" y="2590800"/>
            <a:ext cx="5515635" cy="1399696"/>
          </a:xfrm>
        </p:spPr>
      </p:pic>
    </p:spTree>
    <p:extLst>
      <p:ext uri="{BB962C8B-B14F-4D97-AF65-F5344CB8AC3E}">
        <p14:creationId xmlns:p14="http://schemas.microsoft.com/office/powerpoint/2010/main" val="1219615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436" y="1717711"/>
            <a:ext cx="5525364" cy="2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99201"/>
            <a:ext cx="2133600" cy="4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66915"/>
            <a:ext cx="4639322" cy="247685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75" y="2590757"/>
            <a:ext cx="6963747" cy="304843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10" y="2895643"/>
            <a:ext cx="4744112" cy="362001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10" y="3229731"/>
            <a:ext cx="4382112" cy="314369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30" y="3533726"/>
            <a:ext cx="5677692" cy="352474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32" y="3877383"/>
            <a:ext cx="3867690" cy="304843"/>
          </a:xfrm>
          <a:prstGeom prst="rect">
            <a:avLst/>
          </a:prstGeom>
        </p:spPr>
      </p:pic>
      <p:pic>
        <p:nvPicPr>
          <p:cNvPr id="7169" name="Picture 7168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72" y="4200431"/>
            <a:ext cx="5039428" cy="323895"/>
          </a:xfrm>
          <a:prstGeom prst="rect">
            <a:avLst/>
          </a:prstGeom>
        </p:spPr>
      </p:pic>
      <p:pic>
        <p:nvPicPr>
          <p:cNvPr id="7171" name="Picture 7170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40" y="4528441"/>
            <a:ext cx="6144482" cy="342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93" y="4852198"/>
            <a:ext cx="5401429" cy="31436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1" y="5176941"/>
            <a:ext cx="7640116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05" y="2057400"/>
            <a:ext cx="7268590" cy="8478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25319"/>
            <a:ext cx="44100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7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400"/>
            <a:ext cx="2286319" cy="76210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" y="1905000"/>
            <a:ext cx="7754432" cy="1648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581400" cy="1177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75862"/>
            <a:ext cx="3429319" cy="2009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784064"/>
            <a:ext cx="2441790" cy="17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5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71431"/>
            <a:ext cx="1467055" cy="67636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83170" cy="1057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00300"/>
            <a:ext cx="6172200" cy="15621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1" y="4038600"/>
            <a:ext cx="8259328" cy="924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962654"/>
            <a:ext cx="1593402" cy="18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6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382641" cy="9526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230749" cy="2781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2000"/>
            <a:ext cx="2895600" cy="22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3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33" y="914400"/>
            <a:ext cx="213496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2" y="1524000"/>
            <a:ext cx="6935168" cy="62873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7268589" cy="39058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48" y="4876736"/>
            <a:ext cx="7001852" cy="45726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16" y="4419536"/>
            <a:ext cx="7230484" cy="4763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" y="1219200"/>
            <a:ext cx="1516733" cy="1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1" y="2835632"/>
            <a:ext cx="428783" cy="22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" y="3962400"/>
            <a:ext cx="1817436" cy="158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89" y="5583802"/>
            <a:ext cx="419011" cy="22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09874"/>
            <a:ext cx="1524000" cy="16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5704</TotalTime>
  <Words>220</Words>
  <Application>Microsoft Office PowerPoint</Application>
  <PresentationFormat>On-screen Show (4:3)</PresentationFormat>
  <Paragraphs>105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 Titr</vt:lpstr>
      <vt:lpstr>Calibri</vt:lpstr>
      <vt:lpstr>Constantia</vt:lpstr>
      <vt:lpstr>Majalla UI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tarahi</dc:creator>
  <cp:lastModifiedBy>Nemati, Kambiz</cp:lastModifiedBy>
  <cp:revision>678</cp:revision>
  <dcterms:created xsi:type="dcterms:W3CDTF">2012-09-11T10:02:24Z</dcterms:created>
  <dcterms:modified xsi:type="dcterms:W3CDTF">2020-06-22T08:33:38Z</dcterms:modified>
</cp:coreProperties>
</file>